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2" r:id="rId2"/>
    <p:sldMasterId id="2147483783" r:id="rId3"/>
  </p:sldMasterIdLst>
  <p:notesMasterIdLst>
    <p:notesMasterId r:id="rId20"/>
  </p:notesMasterIdLst>
  <p:sldIdLst>
    <p:sldId id="482" r:id="rId4"/>
    <p:sldId id="484" r:id="rId5"/>
    <p:sldId id="488" r:id="rId6"/>
    <p:sldId id="490" r:id="rId7"/>
    <p:sldId id="367" r:id="rId8"/>
    <p:sldId id="485" r:id="rId9"/>
    <p:sldId id="489" r:id="rId10"/>
    <p:sldId id="356" r:id="rId11"/>
    <p:sldId id="492" r:id="rId12"/>
    <p:sldId id="496" r:id="rId13"/>
    <p:sldId id="493" r:id="rId14"/>
    <p:sldId id="360" r:id="rId15"/>
    <p:sldId id="494" r:id="rId16"/>
    <p:sldId id="361" r:id="rId17"/>
    <p:sldId id="495"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Zhang" initials="AZ" lastIdx="94" clrIdx="0"/>
  <p:cmAuthor id="2" name="Victoria Page" initials="VP" lastIdx="20" clrIdx="1"/>
  <p:cmAuthor id="3" name="Nisha Gordhan" initials="NG" lastIdx="24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36"/>
    <p:restoredTop sz="94184"/>
  </p:normalViewPr>
  <p:slideViewPr>
    <p:cSldViewPr snapToGrid="0" snapToObjects="1">
      <p:cViewPr varScale="1">
        <p:scale>
          <a:sx n="107" d="100"/>
          <a:sy n="107" d="100"/>
        </p:scale>
        <p:origin x="101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49802-7C54-F74C-9C9A-FFF7285D4E36}" type="datetimeFigureOut">
              <a:rPr lang="en-US" smtClean="0"/>
              <a:t>11/7/19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C5182-9DC2-5340-8C11-A63EDD3939A9}" type="slidenum">
              <a:rPr lang="en-US" smtClean="0"/>
              <a:t>‹#›</a:t>
            </a:fld>
            <a:endParaRPr lang="en-US"/>
          </a:p>
        </p:txBody>
      </p:sp>
    </p:spTree>
    <p:extLst>
      <p:ext uri="{BB962C8B-B14F-4D97-AF65-F5344CB8AC3E}">
        <p14:creationId xmlns:p14="http://schemas.microsoft.com/office/powerpoint/2010/main" val="142321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C5182-9DC2-5340-8C11-A63EDD3939A9}" type="slidenum">
              <a:rPr lang="en-US" smtClean="0"/>
              <a:t>11</a:t>
            </a:fld>
            <a:endParaRPr lang="en-US"/>
          </a:p>
        </p:txBody>
      </p:sp>
    </p:spTree>
    <p:extLst>
      <p:ext uri="{BB962C8B-B14F-4D97-AF65-F5344CB8AC3E}">
        <p14:creationId xmlns:p14="http://schemas.microsoft.com/office/powerpoint/2010/main" val="101789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EBDBC28-A2D0-45B2-B007-8BAB1C9C3D47}" type="slidenum">
              <a:rPr lang="zh-TW" altLang="en-US" smtClean="0"/>
              <a:t>16</a:t>
            </a:fld>
            <a:endParaRPr lang="zh-TW" altLang="en-US"/>
          </a:p>
        </p:txBody>
      </p:sp>
    </p:spTree>
    <p:extLst>
      <p:ext uri="{BB962C8B-B14F-4D97-AF65-F5344CB8AC3E}">
        <p14:creationId xmlns:p14="http://schemas.microsoft.com/office/powerpoint/2010/main" val="8670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6.tiff"/><Relationship Id="rId7" Type="http://schemas.openxmlformats.org/officeDocument/2006/relationships/image" Target="../media/image23.tif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8.tiff"/><Relationship Id="rId2" Type="http://schemas.openxmlformats.org/officeDocument/2006/relationships/image" Target="../media/image45.png"/><Relationship Id="rId1" Type="http://schemas.openxmlformats.org/officeDocument/2006/relationships/slideMaster" Target="../slideMasters/slideMaster3.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image" Target="../media/image45.png"/><Relationship Id="rId1" Type="http://schemas.openxmlformats.org/officeDocument/2006/relationships/slideMaster" Target="../slideMasters/slideMaster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5.tiff"/><Relationship Id="rId7" Type="http://schemas.openxmlformats.org/officeDocument/2006/relationships/image" Target="../media/image23.tiff"/><Relationship Id="rId2" Type="http://schemas.openxmlformats.org/officeDocument/2006/relationships/image" Target="../media/image45.png"/><Relationship Id="rId1" Type="http://schemas.openxmlformats.org/officeDocument/2006/relationships/slideMaster" Target="../slideMasters/slideMaster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6.tiff"/><Relationship Id="rId7" Type="http://schemas.openxmlformats.org/officeDocument/2006/relationships/image" Target="../media/image23.tiff"/><Relationship Id="rId2" Type="http://schemas.openxmlformats.org/officeDocument/2006/relationships/image" Target="../media/image45.png"/><Relationship Id="rId1" Type="http://schemas.openxmlformats.org/officeDocument/2006/relationships/slideMaster" Target="../slideMasters/slideMaster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tif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5.tiff"/><Relationship Id="rId7" Type="http://schemas.openxmlformats.org/officeDocument/2006/relationships/image" Target="../media/image23.tif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6.tiff"/><Relationship Id="rId7" Type="http://schemas.openxmlformats.org/officeDocument/2006/relationships/image" Target="../media/image23.tif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tiff"/><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5.tiff"/><Relationship Id="rId7" Type="http://schemas.openxmlformats.org/officeDocument/2006/relationships/image" Target="../media/image23.tiff"/><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6.tiff"/><Relationship Id="rId7" Type="http://schemas.openxmlformats.org/officeDocument/2006/relationships/image" Target="../media/image23.tiff"/><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8.tif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5.tiff"/><Relationship Id="rId7" Type="http://schemas.openxmlformats.org/officeDocument/2006/relationships/image" Target="../media/image23.tif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6876" y="352425"/>
            <a:ext cx="28321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685800" y="2130433"/>
            <a:ext cx="7772400" cy="1470025"/>
          </a:xfrm>
        </p:spPr>
        <p:txBody>
          <a:bodyPr/>
          <a:lstStyle>
            <a:lvl1pPr algn="ctr">
              <a:defRPr>
                <a:solidFill>
                  <a:schemeClr val="tx1"/>
                </a:solidFill>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defRPr/>
            </a:pPr>
            <a:fld id="{94F06B10-230A-2842-997C-D8605B52773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3E23BF7-9F5A-9E42-B502-689AC6A1E537}"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_Title, Assoc, symbol tab">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pic>
        <p:nvPicPr>
          <p:cNvPr id="19" name="Picture 18">
            <a:extLst>
              <a:ext uri="{FF2B5EF4-FFF2-40B4-BE49-F238E27FC236}">
                <a16:creationId xmlns:a16="http://schemas.microsoft.com/office/drawing/2014/main" id="{C0D3C71E-6F7C-4B44-BA10-7A3B73331943}"/>
              </a:ext>
            </a:extLst>
          </p:cNvPr>
          <p:cNvPicPr>
            <a:picLocks noChangeAspect="1"/>
          </p:cNvPicPr>
          <p:nvPr userDrawn="1"/>
        </p:nvPicPr>
        <p:blipFill>
          <a:blip r:embed="rId3"/>
          <a:stretch>
            <a:fillRect/>
          </a:stretch>
        </p:blipFill>
        <p:spPr>
          <a:xfrm>
            <a:off x="497451" y="720565"/>
            <a:ext cx="1390117"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4" name="Picture 13">
            <a:extLst>
              <a:ext uri="{FF2B5EF4-FFF2-40B4-BE49-F238E27FC236}">
                <a16:creationId xmlns:a16="http://schemas.microsoft.com/office/drawing/2014/main" id="{FDD7CB87-FAB4-2947-99C3-C286A40B6A0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5" name="Picture 14">
            <a:extLst>
              <a:ext uri="{FF2B5EF4-FFF2-40B4-BE49-F238E27FC236}">
                <a16:creationId xmlns:a16="http://schemas.microsoft.com/office/drawing/2014/main" id="{62C21ED8-59A6-6345-AF99-C1BF2068FEC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6" name="Picture 15">
            <a:extLst>
              <a:ext uri="{FF2B5EF4-FFF2-40B4-BE49-F238E27FC236}">
                <a16:creationId xmlns:a16="http://schemas.microsoft.com/office/drawing/2014/main" id="{B83E89C8-E79C-2343-B5E3-1AFD5A7381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7" name="Picture 16">
            <a:extLst>
              <a:ext uri="{FF2B5EF4-FFF2-40B4-BE49-F238E27FC236}">
                <a16:creationId xmlns:a16="http://schemas.microsoft.com/office/drawing/2014/main" id="{C7AD4E4A-A892-A441-8A7D-0137DDEA3F6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18" name="Picture 17">
            <a:extLst>
              <a:ext uri="{FF2B5EF4-FFF2-40B4-BE49-F238E27FC236}">
                <a16:creationId xmlns:a16="http://schemas.microsoft.com/office/drawing/2014/main" id="{C7FAFD95-DEE1-4B44-8452-E2E62CA01D5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1775" indent="-222250">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6" name="Picture 5" descr="Background Half Spher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4793093"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4794422"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4" name="Picture 3" descr="Background Third Path-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552" y="0"/>
            <a:ext cx="3040448" cy="6858000"/>
          </a:xfrm>
          <a:prstGeom prst="rect">
            <a:avLst/>
          </a:prstGeom>
        </p:spPr>
      </p:pic>
      <p:pic>
        <p:nvPicPr>
          <p:cNvPr id="6" name="Picture 5" descr="Background Third Path-01.png"/>
          <p:cNvPicPr>
            <a:picLocks noChangeAspect="1"/>
          </p:cNvPicPr>
          <p:nvPr userDrawn="1"/>
        </p:nvPicPr>
        <p:blipFill rotWithShape="1">
          <a:blip r:embed="rId2">
            <a:extLst>
              <a:ext uri="{28A0092B-C50C-407E-A947-70E740481C1C}">
                <a14:useLocalDpi xmlns:a14="http://schemas.microsoft.com/office/drawing/2010/main" val="0"/>
              </a:ext>
            </a:extLst>
          </a:blip>
          <a:srcRect r="369" b="369"/>
          <a:stretch/>
        </p:blipFill>
        <p:spPr>
          <a:xfrm>
            <a:off x="6103551" y="0"/>
            <a:ext cx="3040449" cy="6858000"/>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79430" cy="786453"/>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pic>
        <p:nvPicPr>
          <p:cNvPr id="6" name="Picture 5" descr="Background Third Path-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6" name="Picture 5" descr="Background Half Sphere-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5"/>
          </p:nvPr>
        </p:nvSpPr>
        <p:spPr>
          <a:xfrm>
            <a:off x="7134449" y="1602318"/>
            <a:ext cx="1737360" cy="4389967"/>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Half Sphere-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338" y="0"/>
            <a:ext cx="2285662" cy="6858000"/>
          </a:xfrm>
          <a:prstGeom prst="rect">
            <a:avLst/>
          </a:prstGeom>
        </p:spPr>
      </p:pic>
      <p:sp>
        <p:nvSpPr>
          <p:cNvPr id="2" name="Title 1"/>
          <p:cNvSpPr>
            <a:spLocks noGrp="1"/>
          </p:cNvSpPr>
          <p:nvPr>
            <p:ph type="title"/>
          </p:nvPr>
        </p:nvSpPr>
        <p:spPr>
          <a:xfrm>
            <a:off x="499169" y="487681"/>
            <a:ext cx="608038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7" name="Table Placeholder 6"/>
          <p:cNvSpPr>
            <a:spLocks noGrp="1"/>
          </p:cNvSpPr>
          <p:nvPr>
            <p:ph type="tbl" sz="quarter" idx="14"/>
          </p:nvPr>
        </p:nvSpPr>
        <p:spPr>
          <a:xfrm>
            <a:off x="497841" y="1597153"/>
            <a:ext cx="6081713" cy="4086455"/>
          </a:xfrm>
          <a:prstGeom prst="rect">
            <a:avLst/>
          </a:prstGeom>
        </p:spPr>
        <p:txBody>
          <a:bodyPr>
            <a:normAutofit/>
          </a:bodyPr>
          <a:lstStyle>
            <a:lvl1pPr marL="0" indent="0">
              <a:lnSpc>
                <a:spcPts val="2400"/>
              </a:lnSpc>
              <a:spcBef>
                <a:spcPts val="0"/>
              </a:spcBef>
              <a:buNone/>
              <a:defRPr sz="2000"/>
            </a:lvl1pPr>
          </a:lstStyle>
          <a:p>
            <a:r>
              <a:rPr lang="en-US" dirty="0"/>
              <a:t>Click icon to add table</a:t>
            </a:r>
          </a:p>
        </p:txBody>
      </p:sp>
      <p:sp>
        <p:nvSpPr>
          <p:cNvPr id="13" name="Text Placeholder 12"/>
          <p:cNvSpPr>
            <a:spLocks noGrp="1"/>
          </p:cNvSpPr>
          <p:nvPr>
            <p:ph type="body" sz="quarter" idx="15"/>
          </p:nvPr>
        </p:nvSpPr>
        <p:spPr>
          <a:xfrm>
            <a:off x="7132320" y="1597153"/>
            <a:ext cx="1737360" cy="408645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9" name="Picture 8" descr="Background Half gradient-03.png"/>
          <p:cNvPicPr>
            <a:picLocks noChangeAspect="1"/>
          </p:cNvPicPr>
          <p:nvPr userDrawn="1"/>
        </p:nvPicPr>
        <p:blipFill rotWithShape="1">
          <a:blip r:embed="rId2">
            <a:extLst>
              <a:ext uri="{28A0092B-C50C-407E-A947-70E740481C1C}">
                <a14:useLocalDpi xmlns:a14="http://schemas.microsoft.com/office/drawing/2010/main" val="0"/>
              </a:ext>
            </a:extLst>
          </a:blip>
          <a:srcRect t="369" r="369"/>
          <a:stretch/>
        </p:blipFill>
        <p:spPr>
          <a:xfrm>
            <a:off x="6858338" y="0"/>
            <a:ext cx="2285663" cy="6858000"/>
          </a:xfrm>
          <a:prstGeom prst="rect">
            <a:avLst/>
          </a:prstGeom>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Picture Placeholder 5"/>
          <p:cNvSpPr>
            <a:spLocks noGrp="1"/>
          </p:cNvSpPr>
          <p:nvPr>
            <p:ph type="pic" sz="quarter" idx="10"/>
          </p:nvPr>
        </p:nvSpPr>
        <p:spPr>
          <a:xfrm>
            <a:off x="4576061" y="0"/>
            <a:ext cx="4567940" cy="6858000"/>
          </a:xfrm>
          <a:solidFill>
            <a:schemeClr val="tx2"/>
          </a:solidFill>
        </p:spPr>
        <p:txBody>
          <a:bodyPr anchor="ctr"/>
          <a:lstStyle>
            <a:lvl1pPr algn="ctr">
              <a:defRPr/>
            </a:lvl1pPr>
          </a:lstStyle>
          <a:p>
            <a:r>
              <a:rPr lang="en-US" dirty="0"/>
              <a:t>Click icon to add picture</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Knowledge_chec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65110E-C220-C241-B675-00BAFCC09A6A}"/>
              </a:ext>
            </a:extLst>
          </p:cNvPr>
          <p:cNvPicPr>
            <a:picLocks noChangeAspect="1"/>
          </p:cNvPicPr>
          <p:nvPr userDrawn="1"/>
        </p:nvPicPr>
        <p:blipFill>
          <a:blip r:embed="rId2"/>
          <a:stretch>
            <a:fillRect/>
          </a:stretch>
        </p:blipFill>
        <p:spPr>
          <a:xfrm>
            <a:off x="8266470" y="284444"/>
            <a:ext cx="531495" cy="9296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2FA2D79-D5B9-9E44-BC26-5C4012EF6E34}"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nteractive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63F5B1FA-802F-FE4E-B883-620E88783C64}"/>
              </a:ext>
            </a:extLst>
          </p:cNvPr>
          <p:cNvPicPr>
            <a:picLocks noChangeAspect="1"/>
          </p:cNvPicPr>
          <p:nvPr userDrawn="1"/>
        </p:nvPicPr>
        <p:blipFill>
          <a:blip r:embed="rId2"/>
          <a:stretch>
            <a:fillRect/>
          </a:stretch>
        </p:blipFill>
        <p:spPr>
          <a:xfrm>
            <a:off x="8359382" y="290473"/>
            <a:ext cx="446049" cy="914400"/>
          </a:xfrm>
          <a:prstGeom prst="rect">
            <a:avLst/>
          </a:prstGeom>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earning_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DD41C9-0174-744A-970C-1D7122DBD4B5}"/>
              </a:ext>
            </a:extLst>
          </p:cNvPr>
          <p:cNvPicPr>
            <a:picLocks noChangeAspect="1"/>
          </p:cNvPicPr>
          <p:nvPr userDrawn="1"/>
        </p:nvPicPr>
        <p:blipFill>
          <a:blip r:embed="rId2"/>
          <a:stretch>
            <a:fillRect/>
          </a:stretch>
        </p:blipFill>
        <p:spPr>
          <a:xfrm>
            <a:off x="8119480" y="260935"/>
            <a:ext cx="685800"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pplication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15618E1-3B9A-BB40-81BB-A50A576714EC}"/>
              </a:ext>
            </a:extLst>
          </p:cNvPr>
          <p:cNvPicPr>
            <a:picLocks noChangeAspect="1"/>
          </p:cNvPicPr>
          <p:nvPr userDrawn="1"/>
        </p:nvPicPr>
        <p:blipFill>
          <a:blip r:embed="rId2"/>
          <a:stretch>
            <a:fillRect/>
          </a:stretch>
        </p:blipFill>
        <p:spPr>
          <a:xfrm>
            <a:off x="8120519" y="371417"/>
            <a:ext cx="658669" cy="694944"/>
          </a:xfrm>
          <a:prstGeom prst="rect">
            <a:avLst/>
          </a:prstGeom>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ote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C236DA6C-72B2-1648-A342-56902DDD867E}"/>
              </a:ext>
            </a:extLst>
          </p:cNvPr>
          <p:cNvPicPr>
            <a:picLocks noChangeAspect="1"/>
          </p:cNvPicPr>
          <p:nvPr userDrawn="1"/>
        </p:nvPicPr>
        <p:blipFill>
          <a:blip r:embed="rId2"/>
          <a:stretch>
            <a:fillRect/>
          </a:stretch>
        </p:blipFill>
        <p:spPr>
          <a:xfrm>
            <a:off x="8305908" y="303983"/>
            <a:ext cx="522782" cy="914400"/>
          </a:xfrm>
          <a:prstGeom prst="rect">
            <a:avLst/>
          </a:prstGeom>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ebrief">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7A6DDB3-C19A-2B43-8697-5FE7710B8373}"/>
              </a:ext>
            </a:extLst>
          </p:cNvPr>
          <p:cNvPicPr>
            <a:picLocks noChangeAspect="1"/>
          </p:cNvPicPr>
          <p:nvPr userDrawn="1"/>
        </p:nvPicPr>
        <p:blipFill>
          <a:blip r:embed="rId2"/>
          <a:stretch>
            <a:fillRect/>
          </a:stretch>
        </p:blipFill>
        <p:spPr>
          <a:xfrm>
            <a:off x="8144153" y="390037"/>
            <a:ext cx="680085" cy="624840"/>
          </a:xfrm>
          <a:prstGeom prst="rect">
            <a:avLst/>
          </a:prstGeom>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Key_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4FA0E7-0503-0140-9FE1-69224BB7194A}"/>
              </a:ext>
            </a:extLst>
          </p:cNvPr>
          <p:cNvPicPr>
            <a:picLocks noChangeAspect="1"/>
          </p:cNvPicPr>
          <p:nvPr userDrawn="1"/>
        </p:nvPicPr>
        <p:blipFill>
          <a:blip r:embed="rId2"/>
          <a:stretch>
            <a:fillRect/>
          </a:stretch>
        </p:blipFill>
        <p:spPr>
          <a:xfrm>
            <a:off x="8266435" y="292579"/>
            <a:ext cx="605790" cy="8153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olling_Questio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B303224-05DC-0A4E-AE80-0B2D8063370F}"/>
              </a:ext>
            </a:extLst>
          </p:cNvPr>
          <p:cNvPicPr>
            <a:picLocks noChangeAspect="1"/>
          </p:cNvPicPr>
          <p:nvPr userDrawn="1"/>
        </p:nvPicPr>
        <p:blipFill>
          <a:blip r:embed="rId2"/>
          <a:stretch>
            <a:fillRect/>
          </a:stretch>
        </p:blipFill>
        <p:spPr>
          <a:xfrm>
            <a:off x="8494064" y="328337"/>
            <a:ext cx="321786" cy="741084"/>
          </a:xfrm>
          <a:prstGeom prst="rect">
            <a:avLst/>
          </a:prstGeom>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ase_Stu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0360F5-BF3A-324C-8597-017C378F9C31}"/>
              </a:ext>
            </a:extLst>
          </p:cNvPr>
          <p:cNvPicPr>
            <a:picLocks noChangeAspect="1"/>
          </p:cNvPicPr>
          <p:nvPr userDrawn="1"/>
        </p:nvPicPr>
        <p:blipFill>
          <a:blip r:embed="rId2"/>
          <a:stretch>
            <a:fillRect/>
          </a:stretch>
        </p:blipFill>
        <p:spPr>
          <a:xfrm>
            <a:off x="8330390" y="250933"/>
            <a:ext cx="522782"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EF39D7-7E98-E04E-9FA0-B419AD9B1E34}"/>
              </a:ext>
            </a:extLst>
          </p:cNvPr>
          <p:cNvPicPr>
            <a:picLocks noChangeAspect="1"/>
          </p:cNvPicPr>
          <p:nvPr userDrawn="1"/>
        </p:nvPicPr>
        <p:blipFill>
          <a:blip r:embed="rId2"/>
          <a:stretch>
            <a:fillRect/>
          </a:stretch>
        </p:blipFill>
        <p:spPr>
          <a:xfrm>
            <a:off x="7988843" y="54168"/>
            <a:ext cx="999013" cy="1332017"/>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nected_concept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69131989-7815-3649-964D-0E8AE17A06DE}"/>
              </a:ext>
            </a:extLst>
          </p:cNvPr>
          <p:cNvPicPr>
            <a:picLocks noChangeAspect="1"/>
          </p:cNvPicPr>
          <p:nvPr userDrawn="1"/>
        </p:nvPicPr>
        <p:blipFill>
          <a:blip r:embed="rId2"/>
          <a:stretch>
            <a:fillRect/>
          </a:stretch>
        </p:blipFill>
        <p:spPr>
          <a:xfrm>
            <a:off x="8347923" y="358376"/>
            <a:ext cx="533284" cy="71104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79430" cy="786453"/>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7" name="Picture 6"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pic>
        <p:nvPicPr>
          <p:cNvPr id="6" name="Picture 5" descr="Background Third Path-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extLst>
      <p:ext uri="{BB962C8B-B14F-4D97-AF65-F5344CB8AC3E}">
        <p14:creationId xmlns:p14="http://schemas.microsoft.com/office/powerpoint/2010/main" val="13477598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235761"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Text Placeholder 5"/>
          <p:cNvSpPr>
            <a:spLocks noGrp="1"/>
          </p:cNvSpPr>
          <p:nvPr>
            <p:ph type="body" sz="quarter" idx="14"/>
          </p:nvPr>
        </p:nvSpPr>
        <p:spPr>
          <a:xfrm>
            <a:off x="506657" y="1597153"/>
            <a:ext cx="4069080" cy="4444863"/>
          </a:xfrm>
        </p:spPr>
        <p:txBody>
          <a:bodyPr lIns="0" tIns="0" rIns="0" bIns="0" numCol="1" spcCol="374904">
            <a:noAutofit/>
          </a:bodyPr>
          <a:lstStyle>
            <a:lvl1pPr marL="11113" indent="-11113">
              <a:lnSpc>
                <a:spcPct val="100000"/>
              </a:lnSpc>
              <a:spcBef>
                <a:spcPts val="0"/>
              </a:spcBef>
              <a:spcAft>
                <a:spcPts val="1200"/>
              </a:spcAft>
              <a:buClrTx/>
              <a:tabLst/>
              <a:defRPr sz="2000" baseline="0">
                <a:solidFill>
                  <a:schemeClr val="bg2"/>
                </a:solidFill>
              </a:defRPr>
            </a:lvl1pPr>
            <a:lvl2pPr marL="228600" indent="-228600">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5"/>
          </p:nvPr>
        </p:nvSpPr>
        <p:spPr>
          <a:xfrm>
            <a:off x="4665849" y="1597153"/>
            <a:ext cx="4069080" cy="4444863"/>
          </a:xfrm>
        </p:spPr>
        <p:txBody>
          <a:bodyPr lIns="0" tIns="0" rIns="0" bIns="0" numCol="1" spcCol="374904">
            <a:noAutofit/>
          </a:bodyPr>
          <a:lstStyle>
            <a:lvl1pPr marL="11113" indent="0">
              <a:lnSpc>
                <a:spcPct val="100000"/>
              </a:lnSpc>
              <a:spcBef>
                <a:spcPts val="1200"/>
              </a:spcBef>
              <a:spcAft>
                <a:spcPts val="8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tabLst/>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19456">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4560889" y="1602319"/>
            <a:ext cx="4089400" cy="4086552"/>
          </a:xfrm>
          <a:prstGeom prst="rect">
            <a:avLst/>
          </a:prstGeom>
        </p:spPr>
        <p:txBody>
          <a:bodyPr>
            <a:normAutofit/>
          </a:bodyPr>
          <a:lstStyle>
            <a:lvl1pPr marL="0" indent="0">
              <a:buNone/>
              <a:defRPr sz="1200"/>
            </a:lvl1pPr>
          </a:lstStyle>
          <a:p>
            <a:r>
              <a:rPr lang="en-US" dirty="0"/>
              <a:t>Click icon to add picture</a:t>
            </a:r>
          </a:p>
        </p:txBody>
      </p:sp>
      <p:sp>
        <p:nvSpPr>
          <p:cNvPr id="5" name="Text Placeholder 5">
            <a:extLst>
              <a:ext uri="{FF2B5EF4-FFF2-40B4-BE49-F238E27FC236}">
                <a16:creationId xmlns:a16="http://schemas.microsoft.com/office/drawing/2014/main" id="{E2CCCC15-2C98-B047-96FD-2DF6BE0B1039}"/>
              </a:ext>
            </a:extLst>
          </p:cNvPr>
          <p:cNvSpPr>
            <a:spLocks noGrp="1"/>
          </p:cNvSpPr>
          <p:nvPr>
            <p:ph type="body" sz="quarter" idx="14"/>
          </p:nvPr>
        </p:nvSpPr>
        <p:spPr>
          <a:xfrm>
            <a:off x="506658" y="1597153"/>
            <a:ext cx="3891607" cy="4444863"/>
          </a:xfrm>
        </p:spPr>
        <p:txBody>
          <a:bodyPr lIns="0" tIns="0" rIns="0" bIns="0" numCol="1" spcCol="374904">
            <a:noAutofit/>
          </a:bodyPr>
          <a:lstStyle>
            <a:lvl1pPr marL="11113" indent="0">
              <a:lnSpc>
                <a:spcPct val="100000"/>
              </a:lnSpc>
              <a:spcBef>
                <a:spcPts val="0"/>
              </a:spcBef>
              <a:spcAft>
                <a:spcPts val="12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10">
            <a:extLst>
              <a:ext uri="{FF2B5EF4-FFF2-40B4-BE49-F238E27FC236}">
                <a16:creationId xmlns:a16="http://schemas.microsoft.com/office/drawing/2014/main" id="{51818907-0E41-8546-8C19-4704E8E19F15}"/>
              </a:ext>
            </a:extLst>
          </p:cNvPr>
          <p:cNvSpPr>
            <a:spLocks noGrp="1"/>
          </p:cNvSpPr>
          <p:nvPr>
            <p:ph sz="quarter" idx="10"/>
          </p:nvPr>
        </p:nvSpPr>
        <p:spPr>
          <a:xfrm>
            <a:off x="497841" y="3102688"/>
            <a:ext cx="2041984" cy="2316569"/>
          </a:xfrm>
        </p:spPr>
        <p:txBody>
          <a:bodyPr>
            <a:noAutofit/>
          </a:bodyPr>
          <a:lstStyle>
            <a:lvl1pPr marL="0" indent="0">
              <a:buNone/>
              <a:defRPr sz="1600" b="1">
                <a:solidFill>
                  <a:schemeClr val="accent5"/>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5" name="Text Placeholder 3">
            <a:extLst>
              <a:ext uri="{FF2B5EF4-FFF2-40B4-BE49-F238E27FC236}">
                <a16:creationId xmlns:a16="http://schemas.microsoft.com/office/drawing/2014/main" id="{3E5CFD0A-D716-114A-886F-933EC23135D8}"/>
              </a:ext>
            </a:extLst>
          </p:cNvPr>
          <p:cNvSpPr>
            <a:spLocks noGrp="1"/>
          </p:cNvSpPr>
          <p:nvPr>
            <p:ph type="body" sz="quarter" idx="12"/>
          </p:nvPr>
        </p:nvSpPr>
        <p:spPr>
          <a:xfrm>
            <a:off x="497840" y="5659187"/>
            <a:ext cx="7773729" cy="617659"/>
          </a:xfrm>
        </p:spPr>
        <p:txBody>
          <a:bodyPr>
            <a:noAutofit/>
          </a:bodyPr>
          <a:lstStyle>
            <a:lvl1pPr>
              <a:lnSpc>
                <a:spcPct val="100000"/>
              </a:lnSpc>
              <a:defRPr sz="1600"/>
            </a:lvl1pPr>
          </a:lstStyle>
          <a:p>
            <a:pPr lvl="0"/>
            <a:r>
              <a:rPr lang="en-US"/>
              <a:t>Edit Master text styles</a:t>
            </a:r>
          </a:p>
        </p:txBody>
      </p:sp>
      <p:sp>
        <p:nvSpPr>
          <p:cNvPr id="6" name="Content Placeholder 10">
            <a:extLst>
              <a:ext uri="{FF2B5EF4-FFF2-40B4-BE49-F238E27FC236}">
                <a16:creationId xmlns:a16="http://schemas.microsoft.com/office/drawing/2014/main" id="{A91ADC71-BE6B-9946-870E-6E76A18DE29D}"/>
              </a:ext>
            </a:extLst>
          </p:cNvPr>
          <p:cNvSpPr>
            <a:spLocks noGrp="1"/>
          </p:cNvSpPr>
          <p:nvPr>
            <p:ph sz="quarter" idx="13"/>
          </p:nvPr>
        </p:nvSpPr>
        <p:spPr>
          <a:xfrm>
            <a:off x="6762983" y="3102688"/>
            <a:ext cx="2041984" cy="2316569"/>
          </a:xfrm>
        </p:spPr>
        <p:txBody>
          <a:bodyPr>
            <a:noAutofit/>
          </a:bodyPr>
          <a:lstStyle>
            <a:lvl1pPr marL="0" indent="0">
              <a:buNone/>
              <a:defRPr sz="1600" b="1">
                <a:solidFill>
                  <a:schemeClr val="accent6"/>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7" name="Content Placeholder 10">
            <a:extLst>
              <a:ext uri="{FF2B5EF4-FFF2-40B4-BE49-F238E27FC236}">
                <a16:creationId xmlns:a16="http://schemas.microsoft.com/office/drawing/2014/main" id="{B2BB487F-757A-0942-B4EE-1F02936A0F91}"/>
              </a:ext>
            </a:extLst>
          </p:cNvPr>
          <p:cNvSpPr>
            <a:spLocks noGrp="1"/>
          </p:cNvSpPr>
          <p:nvPr>
            <p:ph sz="quarter" idx="14"/>
          </p:nvPr>
        </p:nvSpPr>
        <p:spPr>
          <a:xfrm>
            <a:off x="3607633" y="3102688"/>
            <a:ext cx="2041984" cy="2316569"/>
          </a:xfrm>
        </p:spPr>
        <p:txBody>
          <a:bodyPr>
            <a:noAutofit/>
          </a:bodyPr>
          <a:lstStyle>
            <a:lvl1pPr marL="0" indent="0">
              <a:buNone/>
              <a:defRPr sz="1600" b="1">
                <a:solidFill>
                  <a:schemeClr val="accent3"/>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8" name="Picture Placeholder 15">
            <a:extLst>
              <a:ext uri="{FF2B5EF4-FFF2-40B4-BE49-F238E27FC236}">
                <a16:creationId xmlns:a16="http://schemas.microsoft.com/office/drawing/2014/main" id="{97C4D66D-1D33-D24B-B82A-29786E0B4DBD}"/>
              </a:ext>
            </a:extLst>
          </p:cNvPr>
          <p:cNvSpPr>
            <a:spLocks noGrp="1"/>
          </p:cNvSpPr>
          <p:nvPr>
            <p:ph type="pic" sz="quarter" idx="15"/>
          </p:nvPr>
        </p:nvSpPr>
        <p:spPr>
          <a:xfrm>
            <a:off x="497841" y="1598100"/>
            <a:ext cx="2041525" cy="1421177"/>
          </a:xfrm>
        </p:spPr>
        <p:txBody>
          <a:bodyPr anchor="ctr">
            <a:normAutofit/>
          </a:bodyPr>
          <a:lstStyle>
            <a:lvl1pPr algn="ctr">
              <a:defRPr sz="1200"/>
            </a:lvl1pPr>
          </a:lstStyle>
          <a:p>
            <a:r>
              <a:rPr lang="en-US" dirty="0"/>
              <a:t>Click icon to add picture</a:t>
            </a:r>
          </a:p>
        </p:txBody>
      </p:sp>
      <p:sp>
        <p:nvSpPr>
          <p:cNvPr id="9" name="Picture Placeholder 15">
            <a:extLst>
              <a:ext uri="{FF2B5EF4-FFF2-40B4-BE49-F238E27FC236}">
                <a16:creationId xmlns:a16="http://schemas.microsoft.com/office/drawing/2014/main" id="{D0403E0A-D912-BD45-B290-FFE49B5984C4}"/>
              </a:ext>
            </a:extLst>
          </p:cNvPr>
          <p:cNvSpPr>
            <a:spLocks noGrp="1"/>
          </p:cNvSpPr>
          <p:nvPr>
            <p:ph type="pic" sz="quarter" idx="16"/>
          </p:nvPr>
        </p:nvSpPr>
        <p:spPr>
          <a:xfrm>
            <a:off x="3607634" y="1598100"/>
            <a:ext cx="2041525" cy="1421177"/>
          </a:xfrm>
        </p:spPr>
        <p:txBody>
          <a:bodyPr anchor="ctr">
            <a:normAutofit/>
          </a:bodyPr>
          <a:lstStyle>
            <a:lvl1pPr algn="ctr">
              <a:defRPr sz="1200"/>
            </a:lvl1pPr>
          </a:lstStyle>
          <a:p>
            <a:r>
              <a:rPr lang="en-US" dirty="0"/>
              <a:t>Click icon to add picture</a:t>
            </a:r>
          </a:p>
        </p:txBody>
      </p:sp>
      <p:sp>
        <p:nvSpPr>
          <p:cNvPr id="10" name="Picture Placeholder 15">
            <a:extLst>
              <a:ext uri="{FF2B5EF4-FFF2-40B4-BE49-F238E27FC236}">
                <a16:creationId xmlns:a16="http://schemas.microsoft.com/office/drawing/2014/main" id="{DF0E45BE-E6AB-C04C-A943-762C808A750F}"/>
              </a:ext>
            </a:extLst>
          </p:cNvPr>
          <p:cNvSpPr>
            <a:spLocks noGrp="1"/>
          </p:cNvSpPr>
          <p:nvPr>
            <p:ph type="pic" sz="quarter" idx="17"/>
          </p:nvPr>
        </p:nvSpPr>
        <p:spPr>
          <a:xfrm>
            <a:off x="6762984" y="1598100"/>
            <a:ext cx="2041525" cy="1421177"/>
          </a:xfrm>
        </p:spPr>
        <p:txBody>
          <a:bodyPr anchor="ctr">
            <a:normAutofit/>
          </a:bodyPr>
          <a:lstStyle>
            <a:lvl1pPr algn="ctr">
              <a:defRPr sz="1200"/>
            </a:lvl1pPr>
          </a:lstStyle>
          <a:p>
            <a:r>
              <a:rPr lang="en-US" dirty="0"/>
              <a:t>Click icon to add picture</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519611" y="1996369"/>
            <a:ext cx="1866794" cy="3080523"/>
          </a:xfrm>
          <a:solidFill>
            <a:schemeClr val="accent5"/>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2597471" y="1996369"/>
            <a:ext cx="1866794" cy="3080523"/>
          </a:xfrm>
          <a:solidFill>
            <a:schemeClr val="accent3"/>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4675331" y="1996369"/>
            <a:ext cx="1866794" cy="3080523"/>
          </a:xfrm>
          <a:solidFill>
            <a:schemeClr val="accent4"/>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6753192" y="1996369"/>
            <a:ext cx="1866794" cy="3080523"/>
          </a:xfrm>
          <a:solidFill>
            <a:schemeClr val="accent6"/>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ivider with quote, purple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7937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ivider with quote, purple gradient">
    <p:spTree>
      <p:nvGrpSpPr>
        <p:cNvPr id="1" name=""/>
        <p:cNvGrpSpPr/>
        <p:nvPr/>
      </p:nvGrpSpPr>
      <p:grpSpPr>
        <a:xfrm>
          <a:off x="0" y="0"/>
          <a:ext cx="0" cy="0"/>
          <a:chOff x="0" y="0"/>
          <a:chExt cx="0" cy="0"/>
        </a:xfrm>
      </p:grpSpPr>
      <p:pic>
        <p:nvPicPr>
          <p:cNvPr id="8" name="Picture 7" descr="Association_PPT_Back_Horz_Adjustr2-03.png">
            <a:extLst>
              <a:ext uri="{FF2B5EF4-FFF2-40B4-BE49-F238E27FC236}">
                <a16:creationId xmlns:a16="http://schemas.microsoft.com/office/drawing/2014/main" id="{72C1FBE7-AC26-DA4F-A033-71B06C36B2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C93B8A22-11C6-CA47-8652-F2A8B1D21592}"/>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Divider with quote, yellow soli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182449"/>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7B96423C-E877-204C-B724-5D66A922496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Divider with quote, blue soli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7" name="Text Placeholder 6">
            <a:extLst>
              <a:ext uri="{FF2B5EF4-FFF2-40B4-BE49-F238E27FC236}">
                <a16:creationId xmlns:a16="http://schemas.microsoft.com/office/drawing/2014/main" id="{333DA187-5C44-AD48-8C5D-5505EE820185}"/>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id="{99194967-DAF0-3844-8DA5-17C794BCE225}"/>
              </a:ext>
            </a:extLst>
          </p:cNvPr>
          <p:cNvSpPr txBox="1"/>
          <p:nvPr userDrawn="1"/>
        </p:nvSpPr>
        <p:spPr>
          <a:xfrm>
            <a:off x="713436" y="6367423"/>
            <a:ext cx="4618677" cy="196208"/>
          </a:xfrm>
          <a:prstGeom prst="rect">
            <a:avLst/>
          </a:prstGeom>
          <a:noFill/>
        </p:spPr>
        <p:txBody>
          <a:bodyPr wrap="square" rtlCol="0">
            <a:spAutoFit/>
          </a:bodyPr>
          <a:lstStyle/>
          <a:p>
            <a:r>
              <a:rPr lang="en-US" sz="675" b="0" i="0" kern="1200" dirty="0">
                <a:solidFill>
                  <a:schemeClr val="tx1">
                    <a:lumMod val="50000"/>
                    <a:lumOff val="50000"/>
                  </a:schemeClr>
                </a:solidFill>
                <a:effectLst/>
                <a:latin typeface="+mn-lt"/>
                <a:ea typeface="+mn-ea"/>
                <a:cs typeface="+mn-cs"/>
              </a:rPr>
              <a:t>© 2018 Association of International Certified Professional Accountants. All rights reserved.</a:t>
            </a:r>
            <a:endParaRPr lang="en-US" sz="675" dirty="0">
              <a:solidFill>
                <a:schemeClr val="tx1">
                  <a:lumMod val="50000"/>
                  <a:lumOff val="50000"/>
                </a:schemeClr>
              </a:solidFill>
            </a:endParaRPr>
          </a:p>
        </p:txBody>
      </p:sp>
    </p:spTree>
    <p:extLst>
      <p:ext uri="{BB962C8B-B14F-4D97-AF65-F5344CB8AC3E}">
        <p14:creationId xmlns:p14="http://schemas.microsoft.com/office/powerpoint/2010/main" val="5189984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5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E9D656FD-0721-3748-8E96-17A3C841457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Divider with quote, green soli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0"/>
            <a:ext cx="6861175" cy="2177317"/>
          </a:xfrm>
        </p:spPr>
        <p:txBody>
          <a:bodyPr lIns="0" tIns="0" rIns="0" bIns="0" anchor="t" anchorCtr="0">
            <a:noAutofit/>
          </a:bodyPr>
          <a:lstStyle>
            <a:lvl1pPr marL="85725" indent="-8572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CCF42B73-2A2E-9E4E-B6DF-920DE95F765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4" name="Picture 3"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
            <a:ext cx="9149800" cy="6870225"/>
          </a:xfrm>
          <a:prstGeom prst="rect">
            <a:avLst/>
          </a:prstGeom>
        </p:spPr>
      </p:pic>
      <p:pic>
        <p:nvPicPr>
          <p:cNvPr id="5" name="Picture 4" descr="Association_PPT_Back_Horz_Adjustr2-03.png"/>
          <p:cNvPicPr>
            <a:picLocks noChangeAspect="1"/>
          </p:cNvPicPr>
          <p:nvPr/>
        </p:nvPicPr>
        <p:blipFill rotWithShape="1">
          <a:blip r:embed="rId2">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6" name="TextBox 5">
            <a:extLst>
              <a:ext uri="{FF2B5EF4-FFF2-40B4-BE49-F238E27FC236}">
                <a16:creationId xmlns:a16="http://schemas.microsoft.com/office/drawing/2014/main" id="{5B5D1DAB-4A2B-EE4B-BD0A-F93B49F7101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vider purple soli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Divider with quote, yellow solid">
    <p:bg>
      <p:bgPr>
        <a:solidFill>
          <a:schemeClr val="accent2"/>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D3A98A1-5164-604B-A409-EC2155BF8E9E}"/>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7" name="Text Placeholder 6">
            <a:extLst>
              <a:ext uri="{FF2B5EF4-FFF2-40B4-BE49-F238E27FC236}">
                <a16:creationId xmlns:a16="http://schemas.microsoft.com/office/drawing/2014/main" id="{DBCF0A3B-F1BD-6844-9E10-9FCE4958E118}"/>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id="{0685DB64-B82B-4945-93EA-F4C80C24103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Divider with quote, blue solid">
    <p:bg>
      <p:bgPr>
        <a:solidFill>
          <a:schemeClr val="accent3"/>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FBAC3D7F-CEF8-034A-8738-532ECC986482}"/>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7" name="Text Placeholder 6">
            <a:extLst>
              <a:ext uri="{FF2B5EF4-FFF2-40B4-BE49-F238E27FC236}">
                <a16:creationId xmlns:a16="http://schemas.microsoft.com/office/drawing/2014/main" id="{333DA187-5C44-AD48-8C5D-5505EE820185}"/>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id="{99194967-DAF0-3844-8DA5-17C794BCE225}"/>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Divider with quote, green solid">
    <p:bg>
      <p:bgPr>
        <a:solidFill>
          <a:schemeClr val="accent4"/>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94C411D5-7E9D-6C45-BC9C-21C7AFF509EC}"/>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1775" indent="-222250">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6" name="Picture 5" descr="Background Half Spher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extLst>
      <p:ext uri="{BB962C8B-B14F-4D97-AF65-F5344CB8AC3E}">
        <p14:creationId xmlns:p14="http://schemas.microsoft.com/office/powerpoint/2010/main" val="20961163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7" name="Text Placeholder 6">
            <a:extLst>
              <a:ext uri="{FF2B5EF4-FFF2-40B4-BE49-F238E27FC236}">
                <a16:creationId xmlns:a16="http://schemas.microsoft.com/office/drawing/2014/main" id="{B7DB7D1F-BDD1-1147-AE23-146963180CDF}"/>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id="{2C82C5C3-B2FD-4E4F-8176-3E9EE2D3523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9" name="TextBox 8"/>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0" name="TextBox 9"/>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_Thank you, AICP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id="{E60BCD65-87BA-4A4A-A439-7F1172A4DE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625" y="716279"/>
            <a:ext cx="1131890" cy="545255"/>
          </a:xfrm>
          <a:prstGeom prst="rect">
            <a:avLst/>
          </a:prstGeom>
        </p:spPr>
      </p:pic>
      <p:sp>
        <p:nvSpPr>
          <p:cNvPr id="12" name="TextBox 11">
            <a:extLst>
              <a:ext uri="{FF2B5EF4-FFF2-40B4-BE49-F238E27FC236}">
                <a16:creationId xmlns:a16="http://schemas.microsoft.com/office/drawing/2014/main" id="{BCB9DF89-6D93-B741-BAD6-92FEE414F548}"/>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id="{7F47AD89-FFB0-3B47-986A-0ECDA428C144}"/>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2_Thank you, CI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id="{69C980BE-6CC9-5E4B-A264-A560B3C8D7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2" name="TextBox 11">
            <a:extLst>
              <a:ext uri="{FF2B5EF4-FFF2-40B4-BE49-F238E27FC236}">
                <a16:creationId xmlns:a16="http://schemas.microsoft.com/office/drawing/2014/main" id="{217B7964-9CD5-A84A-A5CA-3EC302985CB3}"/>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id="{A46E602D-B16F-134A-BE1D-D046645DA139}"/>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_Thank you, CG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id="{A99F3B10-147F-D945-82E1-431F54AE9E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
        <p:nvSpPr>
          <p:cNvPr id="12" name="TextBox 11">
            <a:extLst>
              <a:ext uri="{FF2B5EF4-FFF2-40B4-BE49-F238E27FC236}">
                <a16:creationId xmlns:a16="http://schemas.microsoft.com/office/drawing/2014/main" id="{C5B17B23-8F38-8F41-8F7F-3743DDA5180D}"/>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id="{BDC22E09-08A4-B04E-94F6-6DEBB840109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_Thank you, Assoc gradient">
    <p:spTree>
      <p:nvGrpSpPr>
        <p:cNvPr id="1" name=""/>
        <p:cNvGrpSpPr/>
        <p:nvPr/>
      </p:nvGrpSpPr>
      <p:grpSpPr>
        <a:xfrm>
          <a:off x="0" y="0"/>
          <a:ext cx="0" cy="0"/>
          <a:chOff x="0" y="0"/>
          <a:chExt cx="0" cy="0"/>
        </a:xfrm>
      </p:grpSpPr>
      <p:pic>
        <p:nvPicPr>
          <p:cNvPr id="16" name="Picture 15" descr="Association_PPT_Back_Horz_Adjustr2-03.png">
            <a:extLst>
              <a:ext uri="{FF2B5EF4-FFF2-40B4-BE49-F238E27FC236}">
                <a16:creationId xmlns:a16="http://schemas.microsoft.com/office/drawing/2014/main" id="{44E6657E-4865-5948-B0F2-7E69BB13A8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3" name="TextBox 2"/>
          <p:cNvSpPr txBox="1"/>
          <p:nvPr/>
        </p:nvSpPr>
        <p:spPr>
          <a:xfrm>
            <a:off x="416873" y="6337344"/>
            <a:ext cx="4618677" cy="215444"/>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a:t>
            </a:r>
          </a:p>
        </p:txBody>
      </p:sp>
      <p:sp>
        <p:nvSpPr>
          <p:cNvPr id="9" name="TextBox 8"/>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pic>
        <p:nvPicPr>
          <p:cNvPr id="12" name="Picture 11">
            <a:extLst>
              <a:ext uri="{FF2B5EF4-FFF2-40B4-BE49-F238E27FC236}">
                <a16:creationId xmlns:a16="http://schemas.microsoft.com/office/drawing/2014/main" id="{60AFCF44-5727-0D48-B7C4-084C38853A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5275782"/>
            <a:ext cx="704535" cy="327188"/>
          </a:xfrm>
          <a:prstGeom prst="rect">
            <a:avLst/>
          </a:prstGeom>
        </p:spPr>
      </p:pic>
      <p:pic>
        <p:nvPicPr>
          <p:cNvPr id="13" name="Picture 12">
            <a:extLst>
              <a:ext uri="{FF2B5EF4-FFF2-40B4-BE49-F238E27FC236}">
                <a16:creationId xmlns:a16="http://schemas.microsoft.com/office/drawing/2014/main" id="{9B0746D1-72BF-7B40-A854-7EC29DE6F2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5274502"/>
            <a:ext cx="645876" cy="328468"/>
          </a:xfrm>
          <a:prstGeom prst="rect">
            <a:avLst/>
          </a:prstGeom>
        </p:spPr>
      </p:pic>
      <p:pic>
        <p:nvPicPr>
          <p:cNvPr id="14" name="Picture 13">
            <a:extLst>
              <a:ext uri="{FF2B5EF4-FFF2-40B4-BE49-F238E27FC236}">
                <a16:creationId xmlns:a16="http://schemas.microsoft.com/office/drawing/2014/main" id="{BF5444E5-74ED-0E40-8130-17F3D04F3B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5277582"/>
            <a:ext cx="679896" cy="326668"/>
          </a:xfrm>
          <a:prstGeom prst="rect">
            <a:avLst/>
          </a:prstGeom>
        </p:spPr>
      </p:pic>
      <p:pic>
        <p:nvPicPr>
          <p:cNvPr id="15" name="Picture 14">
            <a:extLst>
              <a:ext uri="{FF2B5EF4-FFF2-40B4-BE49-F238E27FC236}">
                <a16:creationId xmlns:a16="http://schemas.microsoft.com/office/drawing/2014/main" id="{96F230CA-2D40-9A42-B8E5-FF2913BC73E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5274502"/>
            <a:ext cx="544583" cy="328468"/>
          </a:xfrm>
          <a:prstGeom prst="rect">
            <a:avLst/>
          </a:prstGeom>
        </p:spPr>
      </p:pic>
      <p:sp>
        <p:nvSpPr>
          <p:cNvPr id="17" name="TextBox 16">
            <a:extLst>
              <a:ext uri="{FF2B5EF4-FFF2-40B4-BE49-F238E27FC236}">
                <a16:creationId xmlns:a16="http://schemas.microsoft.com/office/drawing/2014/main" id="{C853A7D6-B915-7F47-BDAE-5BA80295F18C}"/>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_Thank you, AICPA gradient">
    <p:spTree>
      <p:nvGrpSpPr>
        <p:cNvPr id="1" name=""/>
        <p:cNvGrpSpPr/>
        <p:nvPr/>
      </p:nvGrpSpPr>
      <p:grpSpPr>
        <a:xfrm>
          <a:off x="0" y="0"/>
          <a:ext cx="0" cy="0"/>
          <a:chOff x="0" y="0"/>
          <a:chExt cx="0" cy="0"/>
        </a:xfrm>
      </p:grpSpPr>
      <p:pic>
        <p:nvPicPr>
          <p:cNvPr id="17" name="Picture 16" descr="Association_PPT_Back_Horz_Adjustr2-03.png">
            <a:extLst>
              <a:ext uri="{FF2B5EF4-FFF2-40B4-BE49-F238E27FC236}">
                <a16:creationId xmlns:a16="http://schemas.microsoft.com/office/drawing/2014/main" id="{6BE28B42-A113-E247-B76A-E867640C19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8" name="Picture 27">
            <a:extLst>
              <a:ext uri="{FF2B5EF4-FFF2-40B4-BE49-F238E27FC236}">
                <a16:creationId xmlns:a16="http://schemas.microsoft.com/office/drawing/2014/main" id="{DAC6E9F4-14A6-3B42-927F-ED4D11D9E6E8}"/>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16" name="TextBox 15">
            <a:extLst>
              <a:ext uri="{FF2B5EF4-FFF2-40B4-BE49-F238E27FC236}">
                <a16:creationId xmlns:a16="http://schemas.microsoft.com/office/drawing/2014/main" id="{33B49A54-0D05-274A-BC90-E6248B23F013}"/>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pic>
        <p:nvPicPr>
          <p:cNvPr id="22" name="Picture 21">
            <a:extLst>
              <a:ext uri="{FF2B5EF4-FFF2-40B4-BE49-F238E27FC236}">
                <a16:creationId xmlns:a16="http://schemas.microsoft.com/office/drawing/2014/main" id="{71632E51-B0B9-8A4A-8210-54C9BFA5D0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8284"/>
            <a:ext cx="553027" cy="177672"/>
          </a:xfrm>
          <a:prstGeom prst="rect">
            <a:avLst/>
          </a:prstGeom>
        </p:spPr>
      </p:pic>
      <p:pic>
        <p:nvPicPr>
          <p:cNvPr id="23" name="Picture 22">
            <a:extLst>
              <a:ext uri="{FF2B5EF4-FFF2-40B4-BE49-F238E27FC236}">
                <a16:creationId xmlns:a16="http://schemas.microsoft.com/office/drawing/2014/main" id="{9CA329F4-86EF-954E-B7DA-16886E3DB4E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4783"/>
            <a:ext cx="503532" cy="180807"/>
          </a:xfrm>
          <a:prstGeom prst="rect">
            <a:avLst/>
          </a:prstGeom>
        </p:spPr>
      </p:pic>
      <p:pic>
        <p:nvPicPr>
          <p:cNvPr id="24" name="Picture 23">
            <a:extLst>
              <a:ext uri="{FF2B5EF4-FFF2-40B4-BE49-F238E27FC236}">
                <a16:creationId xmlns:a16="http://schemas.microsoft.com/office/drawing/2014/main" id="{02667FC5-8062-684A-8C3B-62FA591719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5773"/>
            <a:ext cx="566277" cy="173455"/>
          </a:xfrm>
          <a:prstGeom prst="rect">
            <a:avLst/>
          </a:prstGeom>
        </p:spPr>
      </p:pic>
      <p:pic>
        <p:nvPicPr>
          <p:cNvPr id="25" name="Picture 24">
            <a:extLst>
              <a:ext uri="{FF2B5EF4-FFF2-40B4-BE49-F238E27FC236}">
                <a16:creationId xmlns:a16="http://schemas.microsoft.com/office/drawing/2014/main" id="{F812C090-B484-C547-8B02-F706710FBFC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3871"/>
            <a:ext cx="382935" cy="192085"/>
          </a:xfrm>
          <a:prstGeom prst="rect">
            <a:avLst/>
          </a:prstGeom>
        </p:spPr>
      </p:pic>
      <p:pic>
        <p:nvPicPr>
          <p:cNvPr id="26" name="Picture 25">
            <a:extLst>
              <a:ext uri="{FF2B5EF4-FFF2-40B4-BE49-F238E27FC236}">
                <a16:creationId xmlns:a16="http://schemas.microsoft.com/office/drawing/2014/main" id="{703607D4-130C-2C49-8B31-3FCD0149D4C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6502"/>
            <a:ext cx="942109" cy="369455"/>
          </a:xfrm>
          <a:prstGeom prst="rect">
            <a:avLst/>
          </a:prstGeom>
        </p:spPr>
      </p:pic>
      <p:sp>
        <p:nvSpPr>
          <p:cNvPr id="15" name="TextBox 14">
            <a:extLst>
              <a:ext uri="{FF2B5EF4-FFF2-40B4-BE49-F238E27FC236}">
                <a16:creationId xmlns:a16="http://schemas.microsoft.com/office/drawing/2014/main" id="{98C36FFF-C3A0-A844-B671-F42718ACB526}"/>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_Thank you, CIMA gradient">
    <p:spTree>
      <p:nvGrpSpPr>
        <p:cNvPr id="1" name=""/>
        <p:cNvGrpSpPr/>
        <p:nvPr/>
      </p:nvGrpSpPr>
      <p:grpSpPr>
        <a:xfrm>
          <a:off x="0" y="0"/>
          <a:ext cx="0" cy="0"/>
          <a:chOff x="0" y="0"/>
          <a:chExt cx="0" cy="0"/>
        </a:xfrm>
      </p:grpSpPr>
      <p:pic>
        <p:nvPicPr>
          <p:cNvPr id="23" name="Picture 22" descr="Association_PPT_Back_Horz_Adjustr2-03.png">
            <a:extLst>
              <a:ext uri="{FF2B5EF4-FFF2-40B4-BE49-F238E27FC236}">
                <a16:creationId xmlns:a16="http://schemas.microsoft.com/office/drawing/2014/main" id="{29521D8F-BDFA-6D4A-9522-3D32423BAA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2" name="Picture 21">
            <a:extLst>
              <a:ext uri="{FF2B5EF4-FFF2-40B4-BE49-F238E27FC236}">
                <a16:creationId xmlns:a16="http://schemas.microsoft.com/office/drawing/2014/main" id="{D7F7FA33-9739-934A-AEF0-9068695A99C1}"/>
              </a:ext>
            </a:extLst>
          </p:cNvPr>
          <p:cNvPicPr>
            <a:picLocks noChangeAspect="1"/>
          </p:cNvPicPr>
          <p:nvPr userDrawn="1"/>
        </p:nvPicPr>
        <p:blipFill>
          <a:blip r:embed="rId3"/>
          <a:stretch>
            <a:fillRect/>
          </a:stretch>
        </p:blipFill>
        <p:spPr>
          <a:xfrm>
            <a:off x="497450" y="716279"/>
            <a:ext cx="1390116" cy="936639"/>
          </a:xfrm>
          <a:prstGeom prst="rect">
            <a:avLst/>
          </a:prstGeom>
        </p:spPr>
      </p:pic>
      <p:pic>
        <p:nvPicPr>
          <p:cNvPr id="17" name="Picture 16">
            <a:extLst>
              <a:ext uri="{FF2B5EF4-FFF2-40B4-BE49-F238E27FC236}">
                <a16:creationId xmlns:a16="http://schemas.microsoft.com/office/drawing/2014/main" id="{4722B99E-A30D-2940-931F-D12743ED14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6147"/>
            <a:ext cx="553027" cy="177672"/>
          </a:xfrm>
          <a:prstGeom prst="rect">
            <a:avLst/>
          </a:prstGeom>
        </p:spPr>
      </p:pic>
      <p:pic>
        <p:nvPicPr>
          <p:cNvPr id="18" name="Picture 17">
            <a:extLst>
              <a:ext uri="{FF2B5EF4-FFF2-40B4-BE49-F238E27FC236}">
                <a16:creationId xmlns:a16="http://schemas.microsoft.com/office/drawing/2014/main" id="{DFA48B56-EDED-C34D-BD5E-31F1A0B6D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2646"/>
            <a:ext cx="503532" cy="180807"/>
          </a:xfrm>
          <a:prstGeom prst="rect">
            <a:avLst/>
          </a:prstGeom>
        </p:spPr>
      </p:pic>
      <p:pic>
        <p:nvPicPr>
          <p:cNvPr id="19" name="Picture 18">
            <a:extLst>
              <a:ext uri="{FF2B5EF4-FFF2-40B4-BE49-F238E27FC236}">
                <a16:creationId xmlns:a16="http://schemas.microsoft.com/office/drawing/2014/main" id="{BF6F6105-69C6-C54F-8385-67D8A578775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3635"/>
            <a:ext cx="566277" cy="173455"/>
          </a:xfrm>
          <a:prstGeom prst="rect">
            <a:avLst/>
          </a:prstGeom>
        </p:spPr>
      </p:pic>
      <p:pic>
        <p:nvPicPr>
          <p:cNvPr id="20" name="Picture 19">
            <a:extLst>
              <a:ext uri="{FF2B5EF4-FFF2-40B4-BE49-F238E27FC236}">
                <a16:creationId xmlns:a16="http://schemas.microsoft.com/office/drawing/2014/main" id="{82E20A31-C335-1A4A-935B-94F2F0D1290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1734"/>
            <a:ext cx="382935" cy="192085"/>
          </a:xfrm>
          <a:prstGeom prst="rect">
            <a:avLst/>
          </a:prstGeom>
        </p:spPr>
      </p:pic>
      <p:pic>
        <p:nvPicPr>
          <p:cNvPr id="21" name="Picture 20">
            <a:extLst>
              <a:ext uri="{FF2B5EF4-FFF2-40B4-BE49-F238E27FC236}">
                <a16:creationId xmlns:a16="http://schemas.microsoft.com/office/drawing/2014/main" id="{7AF72DFB-CE02-FF4F-9238-42F177E9CFF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4365"/>
            <a:ext cx="942109" cy="369455"/>
          </a:xfrm>
          <a:prstGeom prst="rect">
            <a:avLst/>
          </a:prstGeom>
        </p:spPr>
      </p:pic>
      <p:sp>
        <p:nvSpPr>
          <p:cNvPr id="15" name="TextBox 14">
            <a:extLst>
              <a:ext uri="{FF2B5EF4-FFF2-40B4-BE49-F238E27FC236}">
                <a16:creationId xmlns:a16="http://schemas.microsoft.com/office/drawing/2014/main" id="{5814B1D1-55DA-1946-B645-814A9D6D8F42}"/>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6" name="TextBox 15">
            <a:extLst>
              <a:ext uri="{FF2B5EF4-FFF2-40B4-BE49-F238E27FC236}">
                <a16:creationId xmlns:a16="http://schemas.microsoft.com/office/drawing/2014/main" id="{4CDAB9CB-9D10-2842-8C83-1CA033E509E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_Thank you, CGMA gradient">
    <p:spTree>
      <p:nvGrpSpPr>
        <p:cNvPr id="1" name=""/>
        <p:cNvGrpSpPr/>
        <p:nvPr/>
      </p:nvGrpSpPr>
      <p:grpSpPr>
        <a:xfrm>
          <a:off x="0" y="0"/>
          <a:ext cx="0" cy="0"/>
          <a:chOff x="0" y="0"/>
          <a:chExt cx="0" cy="0"/>
        </a:xfrm>
      </p:grpSpPr>
      <p:pic>
        <p:nvPicPr>
          <p:cNvPr id="21" name="Picture 20" descr="Association_PPT_Back_Horz_Adjustr2-03.png">
            <a:extLst>
              <a:ext uri="{FF2B5EF4-FFF2-40B4-BE49-F238E27FC236}">
                <a16:creationId xmlns:a16="http://schemas.microsoft.com/office/drawing/2014/main" id="{2F769135-BDC3-3F4C-952A-2EE7DB9CA9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8" name="Picture 17">
            <a:extLst>
              <a:ext uri="{FF2B5EF4-FFF2-40B4-BE49-F238E27FC236}">
                <a16:creationId xmlns:a16="http://schemas.microsoft.com/office/drawing/2014/main" id="{2A2CC737-04F5-F642-9732-AE4C10082D5B}"/>
              </a:ext>
            </a:extLst>
          </p:cNvPr>
          <p:cNvPicPr>
            <a:picLocks noChangeAspect="1"/>
          </p:cNvPicPr>
          <p:nvPr userDrawn="1"/>
        </p:nvPicPr>
        <p:blipFill>
          <a:blip r:embed="rId3"/>
          <a:stretch>
            <a:fillRect/>
          </a:stretch>
        </p:blipFill>
        <p:spPr>
          <a:xfrm>
            <a:off x="497451" y="720565"/>
            <a:ext cx="1390117" cy="936639"/>
          </a:xfrm>
          <a:prstGeom prst="rect">
            <a:avLst/>
          </a:prstGeom>
        </p:spPr>
      </p:pic>
      <p:pic>
        <p:nvPicPr>
          <p:cNvPr id="13" name="Picture 12">
            <a:extLst>
              <a:ext uri="{FF2B5EF4-FFF2-40B4-BE49-F238E27FC236}">
                <a16:creationId xmlns:a16="http://schemas.microsoft.com/office/drawing/2014/main" id="{BD0BA428-6931-AE4D-8DC3-73CE83F6A18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18944"/>
            <a:ext cx="553027" cy="177672"/>
          </a:xfrm>
          <a:prstGeom prst="rect">
            <a:avLst/>
          </a:prstGeom>
        </p:spPr>
      </p:pic>
      <p:pic>
        <p:nvPicPr>
          <p:cNvPr id="14" name="Picture 13">
            <a:extLst>
              <a:ext uri="{FF2B5EF4-FFF2-40B4-BE49-F238E27FC236}">
                <a16:creationId xmlns:a16="http://schemas.microsoft.com/office/drawing/2014/main" id="{B1732462-53AC-694C-A74E-99882F22CA3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05443"/>
            <a:ext cx="503532" cy="180807"/>
          </a:xfrm>
          <a:prstGeom prst="rect">
            <a:avLst/>
          </a:prstGeom>
        </p:spPr>
      </p:pic>
      <p:pic>
        <p:nvPicPr>
          <p:cNvPr id="15" name="Picture 14">
            <a:extLst>
              <a:ext uri="{FF2B5EF4-FFF2-40B4-BE49-F238E27FC236}">
                <a16:creationId xmlns:a16="http://schemas.microsoft.com/office/drawing/2014/main" id="{917FF080-8143-9D49-8C8B-9C1BA96431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16433"/>
            <a:ext cx="566277" cy="173455"/>
          </a:xfrm>
          <a:prstGeom prst="rect">
            <a:avLst/>
          </a:prstGeom>
        </p:spPr>
      </p:pic>
      <p:pic>
        <p:nvPicPr>
          <p:cNvPr id="16" name="Picture 15">
            <a:extLst>
              <a:ext uri="{FF2B5EF4-FFF2-40B4-BE49-F238E27FC236}">
                <a16:creationId xmlns:a16="http://schemas.microsoft.com/office/drawing/2014/main" id="{061874BA-BCDF-024D-A0F3-E6B7F23E9FD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04531"/>
            <a:ext cx="382935" cy="192085"/>
          </a:xfrm>
          <a:prstGeom prst="rect">
            <a:avLst/>
          </a:prstGeom>
        </p:spPr>
      </p:pic>
      <p:pic>
        <p:nvPicPr>
          <p:cNvPr id="17" name="Picture 16">
            <a:extLst>
              <a:ext uri="{FF2B5EF4-FFF2-40B4-BE49-F238E27FC236}">
                <a16:creationId xmlns:a16="http://schemas.microsoft.com/office/drawing/2014/main" id="{8A254945-68F3-E041-BBDB-806D7F42951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27162"/>
            <a:ext cx="942109" cy="369455"/>
          </a:xfrm>
          <a:prstGeom prst="rect">
            <a:avLst/>
          </a:prstGeom>
        </p:spPr>
      </p:pic>
      <p:sp>
        <p:nvSpPr>
          <p:cNvPr id="19" name="TextBox 18">
            <a:extLst>
              <a:ext uri="{FF2B5EF4-FFF2-40B4-BE49-F238E27FC236}">
                <a16:creationId xmlns:a16="http://schemas.microsoft.com/office/drawing/2014/main" id="{EDB3477C-D126-874D-AA44-3C7079C40E04}"/>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20" name="TextBox 19">
            <a:extLst>
              <a:ext uri="{FF2B5EF4-FFF2-40B4-BE49-F238E27FC236}">
                <a16:creationId xmlns:a16="http://schemas.microsoft.com/office/drawing/2014/main" id="{5089BCA9-245B-494F-AB44-E2F5729527A2}"/>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pPr defTabSz="685800"/>
            <a:fld id="{11BA782F-8704-4AFF-AEE1-0B15415F93E8}" type="datetimeFigureOut">
              <a:rPr lang="en-US" sz="1350" smtClean="0">
                <a:solidFill>
                  <a:prstClr val="black"/>
                </a:solidFill>
              </a:rPr>
              <a:pPr defTabSz="685800"/>
              <a:t>11/7/19</a:t>
            </a:fld>
            <a:endParaRPr lang="en-US" sz="1350" dirty="0">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pPr defTabSz="685800"/>
            <a:endParaRPr lang="en-US" sz="1350" dirty="0">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pPr defTabSz="685800"/>
            <a:fld id="{0B48EF71-2A72-4F20-B248-4F9870DA2964}" type="slidenum">
              <a:rPr lang="en-US" sz="1350" smtClean="0">
                <a:solidFill>
                  <a:prstClr val="black"/>
                </a:solidFill>
              </a:rPr>
              <a:pPr defTabSz="685800"/>
              <a:t>‹#›</a:t>
            </a:fld>
            <a:endParaRPr lang="en-US" sz="1350" dirty="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4"/>
            <a:ext cx="7772400"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499168" y="1602321"/>
            <a:ext cx="7772400" cy="4466167"/>
          </a:xfrm>
          <a:prstGeom prst="rect">
            <a:avLst/>
          </a:prstGeom>
        </p:spPr>
        <p:txBody>
          <a:bodyPr lIns="0" tIns="0" rIns="0" bIns="0" numCol="2" spcCol="374904">
            <a:noAutofit/>
          </a:bodyPr>
          <a:lstStyle>
            <a:lvl1pPr marL="0" indent="0">
              <a:lnSpc>
                <a:spcPct val="100000"/>
              </a:lnSpc>
              <a:spcBef>
                <a:spcPts val="0"/>
              </a:spcBef>
              <a:spcAft>
                <a:spcPts val="450"/>
              </a:spcAft>
              <a:buClrTx/>
              <a:buFontTx/>
              <a:buNone/>
              <a:defRPr sz="2000">
                <a:solidFill>
                  <a:schemeClr val="bg2"/>
                </a:solidFill>
              </a:defRPr>
            </a:lvl1pPr>
            <a:lvl2pPr marL="269075" indent="-269075">
              <a:lnSpc>
                <a:spcPct val="100000"/>
              </a:lnSpc>
              <a:spcBef>
                <a:spcPts val="0"/>
              </a:spcBef>
              <a:spcAft>
                <a:spcPts val="450"/>
              </a:spcAft>
              <a:buFont typeface="Arial"/>
              <a:buChar char="•"/>
              <a:defRPr sz="2000">
                <a:solidFill>
                  <a:schemeClr val="bg2"/>
                </a:solidFill>
              </a:defRPr>
            </a:lvl2pPr>
            <a:lvl3pPr marL="538150" indent="-269075" defTabSz="538150">
              <a:lnSpc>
                <a:spcPct val="100000"/>
              </a:lnSpc>
              <a:spcBef>
                <a:spcPts val="0"/>
              </a:spcBef>
              <a:spcAft>
                <a:spcPts val="450"/>
              </a:spcAft>
              <a:buFont typeface="Lucida Grande"/>
              <a:buChar char="–"/>
              <a:defRPr sz="1400">
                <a:solidFill>
                  <a:schemeClr val="bg2"/>
                </a:solidFill>
              </a:defRPr>
            </a:lvl3pPr>
            <a:lvl4pPr marL="807224" indent="-269075">
              <a:lnSpc>
                <a:spcPct val="100000"/>
              </a:lnSpc>
              <a:spcBef>
                <a:spcPts val="0"/>
              </a:spcBef>
              <a:spcAft>
                <a:spcPts val="450"/>
              </a:spcAft>
              <a:buFont typeface="Lucida Grande"/>
              <a:buChar char="–"/>
              <a:defRPr sz="1400">
                <a:solidFill>
                  <a:schemeClr val="bg2"/>
                </a:solidFill>
              </a:defRPr>
            </a:lvl4pPr>
            <a:lvl5pPr marL="1076298" indent="-269075">
              <a:lnSpc>
                <a:spcPct val="100000"/>
              </a:lnSpc>
              <a:spcBef>
                <a:spcPts val="0"/>
              </a:spcBef>
              <a:spcAft>
                <a:spcPts val="450"/>
              </a:spcAft>
              <a:buFont typeface="Lucida Grande"/>
              <a:buChar char="–"/>
              <a:tabLst>
                <a:tab pos="941762" algn="l"/>
              </a:tabLst>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ssoc,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ICP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IM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ssoc, symbol tab">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218E2EB7-DDBE-7741-8F65-B54D63F5B5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6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5488343-B159-074D-B355-B61FD1A20D5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ssoc,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5"/>
            <a:ext cx="9149800" cy="6870225"/>
          </a:xfrm>
          <a:prstGeom prst="rect">
            <a:avLst/>
          </a:prstGeom>
          <a:noFill/>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ICPA, Gradient">
    <p:spTree>
      <p:nvGrpSpPr>
        <p:cNvPr id="1" name=""/>
        <p:cNvGrpSpPr/>
        <p:nvPr/>
      </p:nvGrpSpPr>
      <p:grpSpPr>
        <a:xfrm>
          <a:off x="0" y="0"/>
          <a:ext cx="0" cy="0"/>
          <a:chOff x="0" y="0"/>
          <a:chExt cx="0" cy="0"/>
        </a:xfrm>
      </p:grpSpPr>
      <p:pic>
        <p:nvPicPr>
          <p:cNvPr id="7" name="Picture 6"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5"/>
            <a:ext cx="9149800" cy="687022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0"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CI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CG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4"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ssoc,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ICP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I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G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8"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Assoc, symbol graphic">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66F48220-633B-7F45-A3AA-EC852A5DD8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6121215"/>
            <a:ext cx="704535" cy="327188"/>
          </a:xfrm>
          <a:prstGeom prst="rect">
            <a:avLst/>
          </a:prstGeom>
        </p:spPr>
      </p:pic>
      <p:pic>
        <p:nvPicPr>
          <p:cNvPr id="9" name="Picture 8">
            <a:extLst>
              <a:ext uri="{FF2B5EF4-FFF2-40B4-BE49-F238E27FC236}">
                <a16:creationId xmlns:a16="http://schemas.microsoft.com/office/drawing/2014/main" id="{330053ED-C595-9843-98BE-A964AD6ED4B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6119935"/>
            <a:ext cx="645876" cy="328468"/>
          </a:xfrm>
          <a:prstGeom prst="rect">
            <a:avLst/>
          </a:prstGeom>
        </p:spPr>
      </p:pic>
      <p:pic>
        <p:nvPicPr>
          <p:cNvPr id="10" name="Picture 9">
            <a:extLst>
              <a:ext uri="{FF2B5EF4-FFF2-40B4-BE49-F238E27FC236}">
                <a16:creationId xmlns:a16="http://schemas.microsoft.com/office/drawing/2014/main" id="{13FA4667-A7B7-8648-ABA2-942BF0FAA10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6123015"/>
            <a:ext cx="679896" cy="326668"/>
          </a:xfrm>
          <a:prstGeom prst="rect">
            <a:avLst/>
          </a:prstGeom>
        </p:spPr>
      </p:pic>
      <p:pic>
        <p:nvPicPr>
          <p:cNvPr id="12" name="Picture 11">
            <a:extLst>
              <a:ext uri="{FF2B5EF4-FFF2-40B4-BE49-F238E27FC236}">
                <a16:creationId xmlns:a16="http://schemas.microsoft.com/office/drawing/2014/main" id="{3EB3F356-BF87-D541-BF77-C60AD77CC38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6119935"/>
            <a:ext cx="544583" cy="328468"/>
          </a:xfrm>
          <a:prstGeom prst="rect">
            <a:avLst/>
          </a:prstGeom>
        </p:spPr>
      </p:pic>
      <p:sp>
        <p:nvSpPr>
          <p:cNvPr id="17" name="Title 1">
            <a:extLst>
              <a:ext uri="{FF2B5EF4-FFF2-40B4-BE49-F238E27FC236}">
                <a16:creationId xmlns:a16="http://schemas.microsoft.com/office/drawing/2014/main" id="{2CB67732-2BED-7346-92F4-656D25048193}"/>
              </a:ext>
            </a:extLst>
          </p:cNvPr>
          <p:cNvSpPr txBox="1">
            <a:spLocks/>
          </p:cNvSpPr>
          <p:nvPr userDrawn="1"/>
        </p:nvSpPr>
        <p:spPr>
          <a:xfrm>
            <a:off x="497450" y="2609217"/>
            <a:ext cx="6015892" cy="199436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sz="4800" dirty="0">
                <a:solidFill>
                  <a:prstClr val="white"/>
                </a:solidFill>
              </a:rPr>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ICP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pic>
        <p:nvPicPr>
          <p:cNvPr id="23" name="Picture 22">
            <a:extLst>
              <a:ext uri="{FF2B5EF4-FFF2-40B4-BE49-F238E27FC236}">
                <a16:creationId xmlns:a16="http://schemas.microsoft.com/office/drawing/2014/main" id="{C28BB851-7B46-FF4F-AA67-8ABB07B1B179}"/>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8" name="Picture 17">
            <a:extLst>
              <a:ext uri="{FF2B5EF4-FFF2-40B4-BE49-F238E27FC236}">
                <a16:creationId xmlns:a16="http://schemas.microsoft.com/office/drawing/2014/main" id="{906A16ED-3247-6048-808B-39B8B9813B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9" name="Picture 18">
            <a:extLst>
              <a:ext uri="{FF2B5EF4-FFF2-40B4-BE49-F238E27FC236}">
                <a16:creationId xmlns:a16="http://schemas.microsoft.com/office/drawing/2014/main" id="{C02AE877-3589-0C4B-8CEC-292B568DB36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20" name="Picture 19">
            <a:extLst>
              <a:ext uri="{FF2B5EF4-FFF2-40B4-BE49-F238E27FC236}">
                <a16:creationId xmlns:a16="http://schemas.microsoft.com/office/drawing/2014/main" id="{646B98CF-23FB-7B41-9671-2DDA721AEC6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21" name="Picture 20">
            <a:extLst>
              <a:ext uri="{FF2B5EF4-FFF2-40B4-BE49-F238E27FC236}">
                <a16:creationId xmlns:a16="http://schemas.microsoft.com/office/drawing/2014/main" id="{021AEB65-8F08-BF49-8E8C-CD5A52B728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2" name="Picture 21">
            <a:extLst>
              <a:ext uri="{FF2B5EF4-FFF2-40B4-BE49-F238E27FC236}">
                <a16:creationId xmlns:a16="http://schemas.microsoft.com/office/drawing/2014/main" id="{9B622E92-541F-9C47-84F0-705D332CC01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69"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1" indent="0">
              <a:buNone/>
              <a:defRPr sz="788"/>
            </a:lvl7pPr>
            <a:lvl8pPr marL="1800180" indent="0">
              <a:buNone/>
              <a:defRPr sz="788"/>
            </a:lvl8pPr>
            <a:lvl9pPr marL="2057349" indent="0">
              <a:buNone/>
              <a:defRPr sz="788"/>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424AE8-78F8-144E-A4FE-553D35E590A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CIM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pic>
        <p:nvPicPr>
          <p:cNvPr id="21" name="Picture 20">
            <a:extLst>
              <a:ext uri="{FF2B5EF4-FFF2-40B4-BE49-F238E27FC236}">
                <a16:creationId xmlns:a16="http://schemas.microsoft.com/office/drawing/2014/main" id="{FA3299DB-2BC1-0D46-9CE0-3B47FF8A1F6E}"/>
              </a:ext>
            </a:extLst>
          </p:cNvPr>
          <p:cNvPicPr>
            <a:picLocks noChangeAspect="1"/>
          </p:cNvPicPr>
          <p:nvPr userDrawn="1"/>
        </p:nvPicPr>
        <p:blipFill>
          <a:blip r:embed="rId3"/>
          <a:stretch>
            <a:fillRect/>
          </a:stretch>
        </p:blipFill>
        <p:spPr>
          <a:xfrm>
            <a:off x="497450" y="716279"/>
            <a:ext cx="1390116"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6" name="Picture 15">
            <a:extLst>
              <a:ext uri="{FF2B5EF4-FFF2-40B4-BE49-F238E27FC236}">
                <a16:creationId xmlns:a16="http://schemas.microsoft.com/office/drawing/2014/main" id="{3B365325-47EE-F440-BBCC-FCA9010287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7" name="Picture 16">
            <a:extLst>
              <a:ext uri="{FF2B5EF4-FFF2-40B4-BE49-F238E27FC236}">
                <a16:creationId xmlns:a16="http://schemas.microsoft.com/office/drawing/2014/main" id="{2957FC11-4781-C845-A678-C619792B5EF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8" name="Picture 17">
            <a:extLst>
              <a:ext uri="{FF2B5EF4-FFF2-40B4-BE49-F238E27FC236}">
                <a16:creationId xmlns:a16="http://schemas.microsoft.com/office/drawing/2014/main" id="{3EF3A5EA-86E3-914C-922B-1D26998D576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9" name="Picture 18">
            <a:extLst>
              <a:ext uri="{FF2B5EF4-FFF2-40B4-BE49-F238E27FC236}">
                <a16:creationId xmlns:a16="http://schemas.microsoft.com/office/drawing/2014/main" id="{DEB51A48-4905-854D-9569-2BAA58AFE112}"/>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0" name="Picture 19">
            <a:extLst>
              <a:ext uri="{FF2B5EF4-FFF2-40B4-BE49-F238E27FC236}">
                <a16:creationId xmlns:a16="http://schemas.microsoft.com/office/drawing/2014/main" id="{DC4C589E-2080-9D4F-B984-1635C572473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ssoc, symbol tab">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pic>
        <p:nvPicPr>
          <p:cNvPr id="19" name="Picture 18">
            <a:extLst>
              <a:ext uri="{FF2B5EF4-FFF2-40B4-BE49-F238E27FC236}">
                <a16:creationId xmlns:a16="http://schemas.microsoft.com/office/drawing/2014/main" id="{C0D3C71E-6F7C-4B44-BA10-7A3B73331943}"/>
              </a:ext>
            </a:extLst>
          </p:cNvPr>
          <p:cNvPicPr>
            <a:picLocks noChangeAspect="1"/>
          </p:cNvPicPr>
          <p:nvPr userDrawn="1"/>
        </p:nvPicPr>
        <p:blipFill>
          <a:blip r:embed="rId3"/>
          <a:stretch>
            <a:fillRect/>
          </a:stretch>
        </p:blipFill>
        <p:spPr>
          <a:xfrm>
            <a:off x="497451" y="720565"/>
            <a:ext cx="1390117"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4" name="Picture 13">
            <a:extLst>
              <a:ext uri="{FF2B5EF4-FFF2-40B4-BE49-F238E27FC236}">
                <a16:creationId xmlns:a16="http://schemas.microsoft.com/office/drawing/2014/main" id="{FDD7CB87-FAB4-2947-99C3-C286A40B6A0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5" name="Picture 14">
            <a:extLst>
              <a:ext uri="{FF2B5EF4-FFF2-40B4-BE49-F238E27FC236}">
                <a16:creationId xmlns:a16="http://schemas.microsoft.com/office/drawing/2014/main" id="{62C21ED8-59A6-6345-AF99-C1BF2068FEC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6" name="Picture 15">
            <a:extLst>
              <a:ext uri="{FF2B5EF4-FFF2-40B4-BE49-F238E27FC236}">
                <a16:creationId xmlns:a16="http://schemas.microsoft.com/office/drawing/2014/main" id="{B83E89C8-E79C-2343-B5E3-1AFD5A7381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7" name="Picture 16">
            <a:extLst>
              <a:ext uri="{FF2B5EF4-FFF2-40B4-BE49-F238E27FC236}">
                <a16:creationId xmlns:a16="http://schemas.microsoft.com/office/drawing/2014/main" id="{C7AD4E4A-A892-A441-8A7D-0137DDEA3F6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18" name="Picture 17">
            <a:extLst>
              <a:ext uri="{FF2B5EF4-FFF2-40B4-BE49-F238E27FC236}">
                <a16:creationId xmlns:a16="http://schemas.microsoft.com/office/drawing/2014/main" id="{C7FAFD95-DEE1-4B44-8452-E2E62CA01D5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1775" indent="-222250">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6" name="Picture 5" descr="Background Half Spher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4793093"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600201"/>
            <a:ext cx="4794422"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4" name="Picture 3" descr="Background Third Path-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552" y="0"/>
            <a:ext cx="3040448" cy="6858000"/>
          </a:xfrm>
          <a:prstGeom prst="rect">
            <a:avLst/>
          </a:prstGeom>
        </p:spPr>
      </p:pic>
      <p:pic>
        <p:nvPicPr>
          <p:cNvPr id="6" name="Picture 5" descr="Background Third Path-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 b="369"/>
          <a:stretch/>
        </p:blipFill>
        <p:spPr>
          <a:xfrm>
            <a:off x="6103551" y="0"/>
            <a:ext cx="3040449" cy="685800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79430" cy="786453"/>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602318"/>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Third Path-01.pn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pic>
        <p:nvPicPr>
          <p:cNvPr id="6" name="Picture 5" descr="Background Third Path-01.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6" name="Picture 5" descr="Background Half Sphere-01.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5"/>
          </p:nvPr>
        </p:nvSpPr>
        <p:spPr>
          <a:xfrm>
            <a:off x="7134449" y="1602318"/>
            <a:ext cx="1737360" cy="4389967"/>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Half Sphere-01.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338" y="0"/>
            <a:ext cx="2285662" cy="6858000"/>
          </a:xfrm>
          <a:prstGeom prst="rect">
            <a:avLst/>
          </a:prstGeom>
        </p:spPr>
      </p:pic>
      <p:sp>
        <p:nvSpPr>
          <p:cNvPr id="2" name="Title 1"/>
          <p:cNvSpPr>
            <a:spLocks noGrp="1"/>
          </p:cNvSpPr>
          <p:nvPr>
            <p:ph type="title"/>
          </p:nvPr>
        </p:nvSpPr>
        <p:spPr>
          <a:xfrm>
            <a:off x="499169" y="487681"/>
            <a:ext cx="608038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497841" y="1597153"/>
            <a:ext cx="6081713" cy="4086455"/>
          </a:xfrm>
          <a:prstGeom prst="rect">
            <a:avLst/>
          </a:prstGeom>
        </p:spPr>
        <p:txBody>
          <a:bodyPr>
            <a:normAutofit/>
          </a:bodyPr>
          <a:lstStyle>
            <a:lvl1pPr marL="0" indent="0">
              <a:lnSpc>
                <a:spcPts val="2400"/>
              </a:lnSpc>
              <a:spcBef>
                <a:spcPts val="0"/>
              </a:spcBef>
              <a:buNone/>
              <a:defRPr sz="2000"/>
            </a:lvl1pPr>
          </a:lstStyle>
          <a:p>
            <a:r>
              <a:rPr lang="en-US" dirty="0"/>
              <a:t>Click icon to add table</a:t>
            </a:r>
          </a:p>
        </p:txBody>
      </p:sp>
      <p:sp>
        <p:nvSpPr>
          <p:cNvPr id="13" name="Text Placeholder 12"/>
          <p:cNvSpPr>
            <a:spLocks noGrp="1"/>
          </p:cNvSpPr>
          <p:nvPr>
            <p:ph type="body" sz="quarter" idx="15"/>
          </p:nvPr>
        </p:nvSpPr>
        <p:spPr>
          <a:xfrm>
            <a:off x="7132320" y="1597153"/>
            <a:ext cx="1737360" cy="408645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9" name="Picture 8" descr="Background Half gradient-03.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369" r="369"/>
          <a:stretch/>
        </p:blipFill>
        <p:spPr>
          <a:xfrm>
            <a:off x="6858338" y="0"/>
            <a:ext cx="2285663" cy="68580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Picture Placeholder 5"/>
          <p:cNvSpPr>
            <a:spLocks noGrp="1"/>
          </p:cNvSpPr>
          <p:nvPr>
            <p:ph type="pic" sz="quarter" idx="10"/>
          </p:nvPr>
        </p:nvSpPr>
        <p:spPr>
          <a:xfrm>
            <a:off x="4576061" y="0"/>
            <a:ext cx="4567940" cy="6858000"/>
          </a:xfrm>
          <a:solidFill>
            <a:schemeClr val="tx2"/>
          </a:solidFill>
        </p:spPr>
        <p:txBody>
          <a:bodyPr anchor="ctr"/>
          <a:lstStyle>
            <a:lvl1pPr algn="ctr">
              <a:defRPr/>
            </a:lvl1pPr>
          </a:lstStyle>
          <a:p>
            <a:r>
              <a:rPr lang="en-US" dirty="0"/>
              <a:t>Click icon to add picture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0EDA8B8-D04C-214E-83CE-5B60915F936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nowledge_chec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65110E-C220-C241-B675-00BAFCC09A6A}"/>
              </a:ext>
            </a:extLst>
          </p:cNvPr>
          <p:cNvPicPr>
            <a:picLocks noChangeAspect="1"/>
          </p:cNvPicPr>
          <p:nvPr userDrawn="1"/>
        </p:nvPicPr>
        <p:blipFill>
          <a:blip r:embed="rId2"/>
          <a:stretch>
            <a:fillRect/>
          </a:stretch>
        </p:blipFill>
        <p:spPr>
          <a:xfrm>
            <a:off x="8266470" y="284444"/>
            <a:ext cx="531495" cy="9296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teractive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63F5B1FA-802F-FE4E-B883-620E88783C64}"/>
              </a:ext>
            </a:extLst>
          </p:cNvPr>
          <p:cNvPicPr>
            <a:picLocks noChangeAspect="1"/>
          </p:cNvPicPr>
          <p:nvPr userDrawn="1"/>
        </p:nvPicPr>
        <p:blipFill>
          <a:blip r:embed="rId2"/>
          <a:stretch>
            <a:fillRect/>
          </a:stretch>
        </p:blipFill>
        <p:spPr>
          <a:xfrm>
            <a:off x="8359382" y="290473"/>
            <a:ext cx="446049" cy="91440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earning_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DD41C9-0174-744A-970C-1D7122DBD4B5}"/>
              </a:ext>
            </a:extLst>
          </p:cNvPr>
          <p:cNvPicPr>
            <a:picLocks noChangeAspect="1"/>
          </p:cNvPicPr>
          <p:nvPr userDrawn="1"/>
        </p:nvPicPr>
        <p:blipFill>
          <a:blip r:embed="rId2"/>
          <a:stretch>
            <a:fillRect/>
          </a:stretch>
        </p:blipFill>
        <p:spPr>
          <a:xfrm>
            <a:off x="8119480" y="260935"/>
            <a:ext cx="685800"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pplication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15618E1-3B9A-BB40-81BB-A50A576714EC}"/>
              </a:ext>
            </a:extLst>
          </p:cNvPr>
          <p:cNvPicPr>
            <a:picLocks noChangeAspect="1"/>
          </p:cNvPicPr>
          <p:nvPr userDrawn="1"/>
        </p:nvPicPr>
        <p:blipFill>
          <a:blip r:embed="rId2"/>
          <a:stretch>
            <a:fillRect/>
          </a:stretch>
        </p:blipFill>
        <p:spPr>
          <a:xfrm>
            <a:off x="8120519" y="371417"/>
            <a:ext cx="658669" cy="694944"/>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ote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C236DA6C-72B2-1648-A342-56902DDD867E}"/>
              </a:ext>
            </a:extLst>
          </p:cNvPr>
          <p:cNvPicPr>
            <a:picLocks noChangeAspect="1"/>
          </p:cNvPicPr>
          <p:nvPr userDrawn="1"/>
        </p:nvPicPr>
        <p:blipFill>
          <a:blip r:embed="rId2"/>
          <a:stretch>
            <a:fillRect/>
          </a:stretch>
        </p:blipFill>
        <p:spPr>
          <a:xfrm>
            <a:off x="8305908" y="303983"/>
            <a:ext cx="522782" cy="91440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ebrief">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7A6DDB3-C19A-2B43-8697-5FE7710B8373}"/>
              </a:ext>
            </a:extLst>
          </p:cNvPr>
          <p:cNvPicPr>
            <a:picLocks noChangeAspect="1"/>
          </p:cNvPicPr>
          <p:nvPr userDrawn="1"/>
        </p:nvPicPr>
        <p:blipFill>
          <a:blip r:embed="rId2"/>
          <a:stretch>
            <a:fillRect/>
          </a:stretch>
        </p:blipFill>
        <p:spPr>
          <a:xfrm>
            <a:off x="8144153" y="390037"/>
            <a:ext cx="680085" cy="62484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ey_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4FA0E7-0503-0140-9FE1-69224BB7194A}"/>
              </a:ext>
            </a:extLst>
          </p:cNvPr>
          <p:cNvPicPr>
            <a:picLocks noChangeAspect="1"/>
          </p:cNvPicPr>
          <p:nvPr userDrawn="1"/>
        </p:nvPicPr>
        <p:blipFill>
          <a:blip r:embed="rId2"/>
          <a:stretch>
            <a:fillRect/>
          </a:stretch>
        </p:blipFill>
        <p:spPr>
          <a:xfrm>
            <a:off x="8266435" y="292579"/>
            <a:ext cx="605790" cy="8153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olling_Questio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B303224-05DC-0A4E-AE80-0B2D8063370F}"/>
              </a:ext>
            </a:extLst>
          </p:cNvPr>
          <p:cNvPicPr>
            <a:picLocks noChangeAspect="1"/>
          </p:cNvPicPr>
          <p:nvPr userDrawn="1"/>
        </p:nvPicPr>
        <p:blipFill>
          <a:blip r:embed="rId2"/>
          <a:stretch>
            <a:fillRect/>
          </a:stretch>
        </p:blipFill>
        <p:spPr>
          <a:xfrm>
            <a:off x="8494064" y="328337"/>
            <a:ext cx="321786" cy="741084"/>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ase_Stu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0360F5-BF3A-324C-8597-017C378F9C31}"/>
              </a:ext>
            </a:extLst>
          </p:cNvPr>
          <p:cNvPicPr>
            <a:picLocks noChangeAspect="1"/>
          </p:cNvPicPr>
          <p:nvPr userDrawn="1"/>
        </p:nvPicPr>
        <p:blipFill>
          <a:blip r:embed="rId2"/>
          <a:stretch>
            <a:fillRect/>
          </a:stretch>
        </p:blipFill>
        <p:spPr>
          <a:xfrm>
            <a:off x="8330390" y="250933"/>
            <a:ext cx="522782"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EF39D7-7E98-E04E-9FA0-B419AD9B1E34}"/>
              </a:ext>
            </a:extLst>
          </p:cNvPr>
          <p:cNvPicPr>
            <a:picLocks noChangeAspect="1"/>
          </p:cNvPicPr>
          <p:nvPr userDrawn="1"/>
        </p:nvPicPr>
        <p:blipFill>
          <a:blip r:embed="rId2"/>
          <a:stretch>
            <a:fillRect/>
          </a:stretch>
        </p:blipFill>
        <p:spPr>
          <a:xfrm>
            <a:off x="7988843" y="54168"/>
            <a:ext cx="999013" cy="1332017"/>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nected_concept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69131989-7815-3649-964D-0E8AE17A06DE}"/>
              </a:ext>
            </a:extLst>
          </p:cNvPr>
          <p:cNvPicPr>
            <a:picLocks noChangeAspect="1"/>
          </p:cNvPicPr>
          <p:nvPr userDrawn="1"/>
        </p:nvPicPr>
        <p:blipFill>
          <a:blip r:embed="rId2"/>
          <a:stretch>
            <a:fillRect/>
          </a:stretch>
        </p:blipFill>
        <p:spPr>
          <a:xfrm>
            <a:off x="8347923" y="358376"/>
            <a:ext cx="533284" cy="711045"/>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235761"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Text Placeholder 5"/>
          <p:cNvSpPr>
            <a:spLocks noGrp="1"/>
          </p:cNvSpPr>
          <p:nvPr>
            <p:ph type="body" sz="quarter" idx="14"/>
          </p:nvPr>
        </p:nvSpPr>
        <p:spPr>
          <a:xfrm>
            <a:off x="506657" y="1597153"/>
            <a:ext cx="4069080" cy="4444863"/>
          </a:xfrm>
        </p:spPr>
        <p:txBody>
          <a:bodyPr lIns="0" tIns="0" rIns="0" bIns="0" numCol="1" spcCol="374904">
            <a:noAutofit/>
          </a:bodyPr>
          <a:lstStyle>
            <a:lvl1pPr marL="11113" indent="-11113">
              <a:lnSpc>
                <a:spcPct val="100000"/>
              </a:lnSpc>
              <a:spcBef>
                <a:spcPts val="0"/>
              </a:spcBef>
              <a:spcAft>
                <a:spcPts val="1200"/>
              </a:spcAft>
              <a:buClrTx/>
              <a:tabLst/>
              <a:defRPr sz="2000" baseline="0">
                <a:solidFill>
                  <a:schemeClr val="bg2"/>
                </a:solidFill>
              </a:defRPr>
            </a:lvl1pPr>
            <a:lvl2pPr marL="228600" indent="-228600">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5"/>
          </p:nvPr>
        </p:nvSpPr>
        <p:spPr>
          <a:xfrm>
            <a:off x="4665849" y="1597153"/>
            <a:ext cx="4069080" cy="4444863"/>
          </a:xfrm>
        </p:spPr>
        <p:txBody>
          <a:bodyPr lIns="0" tIns="0" rIns="0" bIns="0" numCol="1" spcCol="374904">
            <a:noAutofit/>
          </a:bodyPr>
          <a:lstStyle>
            <a:lvl1pPr marL="11113" indent="0">
              <a:lnSpc>
                <a:spcPct val="100000"/>
              </a:lnSpc>
              <a:spcBef>
                <a:spcPts val="1200"/>
              </a:spcBef>
              <a:spcAft>
                <a:spcPts val="8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tabLst/>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19456">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4560889" y="1602319"/>
            <a:ext cx="4089400" cy="4086552"/>
          </a:xfrm>
          <a:prstGeom prst="rect">
            <a:avLst/>
          </a:prstGeom>
        </p:spPr>
        <p:txBody>
          <a:bodyPr>
            <a:normAutofit/>
          </a:bodyPr>
          <a:lstStyle>
            <a:lvl1pPr marL="0" indent="0">
              <a:buNone/>
              <a:defRPr sz="1200"/>
            </a:lvl1pPr>
          </a:lstStyle>
          <a:p>
            <a:r>
              <a:rPr lang="en-US" dirty="0"/>
              <a:t>Click icon to add picture</a:t>
            </a:r>
          </a:p>
        </p:txBody>
      </p:sp>
      <p:sp>
        <p:nvSpPr>
          <p:cNvPr id="5" name="Text Placeholder 5">
            <a:extLst>
              <a:ext uri="{FF2B5EF4-FFF2-40B4-BE49-F238E27FC236}">
                <a16:creationId xmlns:a16="http://schemas.microsoft.com/office/drawing/2014/main" id="{E2CCCC15-2C98-B047-96FD-2DF6BE0B1039}"/>
              </a:ext>
            </a:extLst>
          </p:cNvPr>
          <p:cNvSpPr>
            <a:spLocks noGrp="1"/>
          </p:cNvSpPr>
          <p:nvPr>
            <p:ph type="body" sz="quarter" idx="14"/>
          </p:nvPr>
        </p:nvSpPr>
        <p:spPr>
          <a:xfrm>
            <a:off x="506658" y="1597153"/>
            <a:ext cx="3891607" cy="4444863"/>
          </a:xfrm>
        </p:spPr>
        <p:txBody>
          <a:bodyPr lIns="0" tIns="0" rIns="0" bIns="0" numCol="1" spcCol="374904">
            <a:noAutofit/>
          </a:bodyPr>
          <a:lstStyle>
            <a:lvl1pPr marL="11113" indent="0">
              <a:lnSpc>
                <a:spcPct val="100000"/>
              </a:lnSpc>
              <a:spcBef>
                <a:spcPts val="0"/>
              </a:spcBef>
              <a:spcAft>
                <a:spcPts val="12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10">
            <a:extLst>
              <a:ext uri="{FF2B5EF4-FFF2-40B4-BE49-F238E27FC236}">
                <a16:creationId xmlns:a16="http://schemas.microsoft.com/office/drawing/2014/main" id="{51818907-0E41-8546-8C19-4704E8E19F15}"/>
              </a:ext>
            </a:extLst>
          </p:cNvPr>
          <p:cNvSpPr>
            <a:spLocks noGrp="1"/>
          </p:cNvSpPr>
          <p:nvPr>
            <p:ph sz="quarter" idx="10"/>
          </p:nvPr>
        </p:nvSpPr>
        <p:spPr>
          <a:xfrm>
            <a:off x="497841" y="3102688"/>
            <a:ext cx="2041984" cy="2316569"/>
          </a:xfrm>
        </p:spPr>
        <p:txBody>
          <a:bodyPr>
            <a:noAutofit/>
          </a:bodyPr>
          <a:lstStyle>
            <a:lvl1pPr marL="0" indent="0">
              <a:buNone/>
              <a:defRPr sz="1600" b="1">
                <a:solidFill>
                  <a:schemeClr val="accent5"/>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5" name="Text Placeholder 3">
            <a:extLst>
              <a:ext uri="{FF2B5EF4-FFF2-40B4-BE49-F238E27FC236}">
                <a16:creationId xmlns:a16="http://schemas.microsoft.com/office/drawing/2014/main" id="{3E5CFD0A-D716-114A-886F-933EC23135D8}"/>
              </a:ext>
            </a:extLst>
          </p:cNvPr>
          <p:cNvSpPr>
            <a:spLocks noGrp="1"/>
          </p:cNvSpPr>
          <p:nvPr>
            <p:ph type="body" sz="quarter" idx="12"/>
          </p:nvPr>
        </p:nvSpPr>
        <p:spPr>
          <a:xfrm>
            <a:off x="497840" y="5659187"/>
            <a:ext cx="7773729" cy="617659"/>
          </a:xfrm>
        </p:spPr>
        <p:txBody>
          <a:bodyPr>
            <a:noAutofit/>
          </a:bodyPr>
          <a:lstStyle>
            <a:lvl1pPr>
              <a:lnSpc>
                <a:spcPct val="100000"/>
              </a:lnSpc>
              <a:defRPr sz="1600"/>
            </a:lvl1pPr>
          </a:lstStyle>
          <a:p>
            <a:pPr lvl="0"/>
            <a:r>
              <a:rPr lang="en-US"/>
              <a:t>Edit Master text styles</a:t>
            </a:r>
          </a:p>
        </p:txBody>
      </p:sp>
      <p:sp>
        <p:nvSpPr>
          <p:cNvPr id="6" name="Content Placeholder 10">
            <a:extLst>
              <a:ext uri="{FF2B5EF4-FFF2-40B4-BE49-F238E27FC236}">
                <a16:creationId xmlns:a16="http://schemas.microsoft.com/office/drawing/2014/main" id="{A91ADC71-BE6B-9946-870E-6E76A18DE29D}"/>
              </a:ext>
            </a:extLst>
          </p:cNvPr>
          <p:cNvSpPr>
            <a:spLocks noGrp="1"/>
          </p:cNvSpPr>
          <p:nvPr>
            <p:ph sz="quarter" idx="13"/>
          </p:nvPr>
        </p:nvSpPr>
        <p:spPr>
          <a:xfrm>
            <a:off x="6762983" y="3102688"/>
            <a:ext cx="2041984" cy="2316569"/>
          </a:xfrm>
        </p:spPr>
        <p:txBody>
          <a:bodyPr>
            <a:noAutofit/>
          </a:bodyPr>
          <a:lstStyle>
            <a:lvl1pPr marL="0" indent="0">
              <a:buNone/>
              <a:defRPr sz="1600" b="1">
                <a:solidFill>
                  <a:schemeClr val="accent6"/>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7" name="Content Placeholder 10">
            <a:extLst>
              <a:ext uri="{FF2B5EF4-FFF2-40B4-BE49-F238E27FC236}">
                <a16:creationId xmlns:a16="http://schemas.microsoft.com/office/drawing/2014/main" id="{B2BB487F-757A-0942-B4EE-1F02936A0F91}"/>
              </a:ext>
            </a:extLst>
          </p:cNvPr>
          <p:cNvSpPr>
            <a:spLocks noGrp="1"/>
          </p:cNvSpPr>
          <p:nvPr>
            <p:ph sz="quarter" idx="14"/>
          </p:nvPr>
        </p:nvSpPr>
        <p:spPr>
          <a:xfrm>
            <a:off x="3607633" y="3102688"/>
            <a:ext cx="2041984" cy="2316569"/>
          </a:xfrm>
        </p:spPr>
        <p:txBody>
          <a:bodyPr>
            <a:noAutofit/>
          </a:bodyPr>
          <a:lstStyle>
            <a:lvl1pPr marL="0" indent="0">
              <a:buNone/>
              <a:defRPr sz="1600" b="1">
                <a:solidFill>
                  <a:schemeClr val="accent3"/>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8" name="Picture Placeholder 15">
            <a:extLst>
              <a:ext uri="{FF2B5EF4-FFF2-40B4-BE49-F238E27FC236}">
                <a16:creationId xmlns:a16="http://schemas.microsoft.com/office/drawing/2014/main" id="{97C4D66D-1D33-D24B-B82A-29786E0B4DBD}"/>
              </a:ext>
            </a:extLst>
          </p:cNvPr>
          <p:cNvSpPr>
            <a:spLocks noGrp="1"/>
          </p:cNvSpPr>
          <p:nvPr>
            <p:ph type="pic" sz="quarter" idx="15"/>
          </p:nvPr>
        </p:nvSpPr>
        <p:spPr>
          <a:xfrm>
            <a:off x="497841" y="1598100"/>
            <a:ext cx="2041525" cy="1421177"/>
          </a:xfrm>
        </p:spPr>
        <p:txBody>
          <a:bodyPr anchor="ctr">
            <a:normAutofit/>
          </a:bodyPr>
          <a:lstStyle>
            <a:lvl1pPr algn="ctr">
              <a:defRPr sz="1200"/>
            </a:lvl1pPr>
          </a:lstStyle>
          <a:p>
            <a:r>
              <a:rPr lang="en-US" dirty="0"/>
              <a:t>Click icon to add picture</a:t>
            </a:r>
          </a:p>
        </p:txBody>
      </p:sp>
      <p:sp>
        <p:nvSpPr>
          <p:cNvPr id="9" name="Picture Placeholder 15">
            <a:extLst>
              <a:ext uri="{FF2B5EF4-FFF2-40B4-BE49-F238E27FC236}">
                <a16:creationId xmlns:a16="http://schemas.microsoft.com/office/drawing/2014/main" id="{D0403E0A-D912-BD45-B290-FFE49B5984C4}"/>
              </a:ext>
            </a:extLst>
          </p:cNvPr>
          <p:cNvSpPr>
            <a:spLocks noGrp="1"/>
          </p:cNvSpPr>
          <p:nvPr>
            <p:ph type="pic" sz="quarter" idx="16"/>
          </p:nvPr>
        </p:nvSpPr>
        <p:spPr>
          <a:xfrm>
            <a:off x="3607634" y="1598100"/>
            <a:ext cx="2041525" cy="1421177"/>
          </a:xfrm>
        </p:spPr>
        <p:txBody>
          <a:bodyPr anchor="ctr">
            <a:normAutofit/>
          </a:bodyPr>
          <a:lstStyle>
            <a:lvl1pPr algn="ctr">
              <a:defRPr sz="1200"/>
            </a:lvl1pPr>
          </a:lstStyle>
          <a:p>
            <a:r>
              <a:rPr lang="en-US" dirty="0"/>
              <a:t>Click icon to add picture</a:t>
            </a:r>
          </a:p>
        </p:txBody>
      </p:sp>
      <p:sp>
        <p:nvSpPr>
          <p:cNvPr id="10" name="Picture Placeholder 15">
            <a:extLst>
              <a:ext uri="{FF2B5EF4-FFF2-40B4-BE49-F238E27FC236}">
                <a16:creationId xmlns:a16="http://schemas.microsoft.com/office/drawing/2014/main" id="{DF0E45BE-E6AB-C04C-A943-762C808A750F}"/>
              </a:ext>
            </a:extLst>
          </p:cNvPr>
          <p:cNvSpPr>
            <a:spLocks noGrp="1"/>
          </p:cNvSpPr>
          <p:nvPr>
            <p:ph type="pic" sz="quarter" idx="17"/>
          </p:nvPr>
        </p:nvSpPr>
        <p:spPr>
          <a:xfrm>
            <a:off x="6762984" y="1598100"/>
            <a:ext cx="2041525" cy="1421177"/>
          </a:xfrm>
        </p:spPr>
        <p:txBody>
          <a:bodyPr anchor="ctr">
            <a:normAutofit/>
          </a:bodyPr>
          <a:lstStyle>
            <a:lvl1pPr algn="ctr">
              <a:defRPr sz="1200"/>
            </a:lvl1pPr>
          </a:lstStyle>
          <a:p>
            <a:r>
              <a:rPr lang="en-US" dirty="0"/>
              <a:t>Click icon to add picture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519611" y="1996369"/>
            <a:ext cx="1866794" cy="3080523"/>
          </a:xfrm>
          <a:solidFill>
            <a:schemeClr val="accent5"/>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2597471" y="1996369"/>
            <a:ext cx="1866794" cy="3080523"/>
          </a:xfrm>
          <a:solidFill>
            <a:schemeClr val="accent3"/>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4675331" y="1996369"/>
            <a:ext cx="1866794" cy="3080523"/>
          </a:xfrm>
          <a:solidFill>
            <a:schemeClr val="accent4"/>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6753192" y="1996369"/>
            <a:ext cx="1866794" cy="3080523"/>
          </a:xfrm>
          <a:solidFill>
            <a:schemeClr val="accent6"/>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with quote, purple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7937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with quote, purple gradient">
    <p:spTree>
      <p:nvGrpSpPr>
        <p:cNvPr id="1" name=""/>
        <p:cNvGrpSpPr/>
        <p:nvPr/>
      </p:nvGrpSpPr>
      <p:grpSpPr>
        <a:xfrm>
          <a:off x="0" y="0"/>
          <a:ext cx="0" cy="0"/>
          <a:chOff x="0" y="0"/>
          <a:chExt cx="0" cy="0"/>
        </a:xfrm>
      </p:grpSpPr>
      <p:pic>
        <p:nvPicPr>
          <p:cNvPr id="8" name="Picture 7" descr="Association_PPT_Back_Horz_Adjustr2-03.png">
            <a:extLst>
              <a:ext uri="{FF2B5EF4-FFF2-40B4-BE49-F238E27FC236}">
                <a16:creationId xmlns:a16="http://schemas.microsoft.com/office/drawing/2014/main" id="{72C1FBE7-AC26-DA4F-A033-71B06C36B2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C93B8A22-11C6-CA47-8652-F2A8B1D21592}"/>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ivider with quote, yellow soli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182449"/>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7B96423C-E877-204C-B724-5D66A922496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7CC725B-9C86-6E43-AAF9-1A329DDB234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Divider with quote, blue soli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E9D656FD-0721-3748-8E96-17A3C841457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ivider with quote, green soli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0"/>
            <a:ext cx="6861175" cy="2177317"/>
          </a:xfrm>
        </p:spPr>
        <p:txBody>
          <a:bodyPr lIns="0" tIns="0" rIns="0" bIns="0" anchor="t" anchorCtr="0">
            <a:noAutofit/>
          </a:bodyPr>
          <a:lstStyle>
            <a:lvl1pPr marL="85725" indent="-8572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id="{CCF42B73-2A2E-9E4E-B6DF-920DE95F765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4" name="Picture 3"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
            <a:ext cx="9149800" cy="6870225"/>
          </a:xfrm>
          <a:prstGeom prst="rect">
            <a:avLst/>
          </a:prstGeom>
        </p:spPr>
      </p:pic>
      <p:pic>
        <p:nvPicPr>
          <p:cNvPr id="5" name="Picture 4" descr="Association_PPT_Back_Horz_Adjustr2-03.png"/>
          <p:cNvPicPr>
            <a:picLocks noChangeAspect="1"/>
          </p:cNvPicPr>
          <p:nvPr/>
        </p:nvPicPr>
        <p:blipFill rotWithShape="1">
          <a:blip r:embed="rId3" cstate="print">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6" name="TextBox 5">
            <a:extLst>
              <a:ext uri="{FF2B5EF4-FFF2-40B4-BE49-F238E27FC236}">
                <a16:creationId xmlns:a16="http://schemas.microsoft.com/office/drawing/2014/main" id="{5B5D1DAB-4A2B-EE4B-BD0A-F93B49F7101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purple soli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Divider with quote, yellow solid">
    <p:bg>
      <p:bgPr>
        <a:solidFill>
          <a:schemeClr val="accent2"/>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D3A98A1-5164-604B-A409-EC2155BF8E9E}"/>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7" name="Text Placeholder 6">
            <a:extLst>
              <a:ext uri="{FF2B5EF4-FFF2-40B4-BE49-F238E27FC236}">
                <a16:creationId xmlns:a16="http://schemas.microsoft.com/office/drawing/2014/main" id="{DBCF0A3B-F1BD-6844-9E10-9FCE4958E118}"/>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id="{0685DB64-B82B-4945-93EA-F4C80C24103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ivider with quote, blue solid">
    <p:bg>
      <p:bgPr>
        <a:solidFill>
          <a:schemeClr val="accent3"/>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FBAC3D7F-CEF8-034A-8738-532ECC986482}"/>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7" name="Text Placeholder 6">
            <a:extLst>
              <a:ext uri="{FF2B5EF4-FFF2-40B4-BE49-F238E27FC236}">
                <a16:creationId xmlns:a16="http://schemas.microsoft.com/office/drawing/2014/main" id="{333DA187-5C44-AD48-8C5D-5505EE820185}"/>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id="{99194967-DAF0-3844-8DA5-17C794BCE225}"/>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9A03EE-8AFD-D547-9E71-0BD0BE6F934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Divider with quote, green solid">
    <p:bg>
      <p:bgPr>
        <a:solidFill>
          <a:schemeClr val="accent4"/>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94C411D5-7E9D-6C45-BC9C-21C7AFF509EC}"/>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7" name="Text Placeholder 6">
            <a:extLst>
              <a:ext uri="{FF2B5EF4-FFF2-40B4-BE49-F238E27FC236}">
                <a16:creationId xmlns:a16="http://schemas.microsoft.com/office/drawing/2014/main" id="{B7DB7D1F-BDD1-1147-AE23-146963180CDF}"/>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id="{2C82C5C3-B2FD-4E4F-8176-3E9EE2D3523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9" name="TextBox 8"/>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0" name="TextBox 9"/>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Thank you, AICP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id="{E60BCD65-87BA-4A4A-A439-7F1172A4DE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625" y="716279"/>
            <a:ext cx="1131890" cy="545255"/>
          </a:xfrm>
          <a:prstGeom prst="rect">
            <a:avLst/>
          </a:prstGeom>
        </p:spPr>
      </p:pic>
      <p:sp>
        <p:nvSpPr>
          <p:cNvPr id="12" name="TextBox 11">
            <a:extLst>
              <a:ext uri="{FF2B5EF4-FFF2-40B4-BE49-F238E27FC236}">
                <a16:creationId xmlns:a16="http://schemas.microsoft.com/office/drawing/2014/main" id="{BCB9DF89-6D93-B741-BAD6-92FEE414F548}"/>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id="{7F47AD89-FFB0-3B47-986A-0ECDA428C144}"/>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Thank you, CI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id="{69C980BE-6CC9-5E4B-A264-A560B3C8D7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2" name="TextBox 11">
            <a:extLst>
              <a:ext uri="{FF2B5EF4-FFF2-40B4-BE49-F238E27FC236}">
                <a16:creationId xmlns:a16="http://schemas.microsoft.com/office/drawing/2014/main" id="{217B7964-9CD5-A84A-A5CA-3EC302985CB3}"/>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id="{A46E602D-B16F-134A-BE1D-D046645DA139}"/>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Thank you, CG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id="{A99F3B10-147F-D945-82E1-431F54AE9E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
        <p:nvSpPr>
          <p:cNvPr id="12" name="TextBox 11">
            <a:extLst>
              <a:ext uri="{FF2B5EF4-FFF2-40B4-BE49-F238E27FC236}">
                <a16:creationId xmlns:a16="http://schemas.microsoft.com/office/drawing/2014/main" id="{C5B17B23-8F38-8F41-8F7F-3743DDA5180D}"/>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id="{BDC22E09-08A4-B04E-94F6-6DEBB840109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hank you, Assoc gradient">
    <p:spTree>
      <p:nvGrpSpPr>
        <p:cNvPr id="1" name=""/>
        <p:cNvGrpSpPr/>
        <p:nvPr/>
      </p:nvGrpSpPr>
      <p:grpSpPr>
        <a:xfrm>
          <a:off x="0" y="0"/>
          <a:ext cx="0" cy="0"/>
          <a:chOff x="0" y="0"/>
          <a:chExt cx="0" cy="0"/>
        </a:xfrm>
      </p:grpSpPr>
      <p:pic>
        <p:nvPicPr>
          <p:cNvPr id="16" name="Picture 15" descr="Association_PPT_Back_Horz_Adjustr2-03.png">
            <a:extLst>
              <a:ext uri="{FF2B5EF4-FFF2-40B4-BE49-F238E27FC236}">
                <a16:creationId xmlns:a16="http://schemas.microsoft.com/office/drawing/2014/main" id="{44E6657E-4865-5948-B0F2-7E69BB13A8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3" name="TextBox 2"/>
          <p:cNvSpPr txBox="1"/>
          <p:nvPr/>
        </p:nvSpPr>
        <p:spPr>
          <a:xfrm>
            <a:off x="416873" y="6337344"/>
            <a:ext cx="4618677" cy="215444"/>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a:t>
            </a:r>
          </a:p>
        </p:txBody>
      </p:sp>
      <p:sp>
        <p:nvSpPr>
          <p:cNvPr id="9" name="TextBox 8"/>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pic>
        <p:nvPicPr>
          <p:cNvPr id="12" name="Picture 11">
            <a:extLst>
              <a:ext uri="{FF2B5EF4-FFF2-40B4-BE49-F238E27FC236}">
                <a16:creationId xmlns:a16="http://schemas.microsoft.com/office/drawing/2014/main" id="{60AFCF44-5727-0D48-B7C4-084C38853A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5275782"/>
            <a:ext cx="704535" cy="327188"/>
          </a:xfrm>
          <a:prstGeom prst="rect">
            <a:avLst/>
          </a:prstGeom>
        </p:spPr>
      </p:pic>
      <p:pic>
        <p:nvPicPr>
          <p:cNvPr id="13" name="Picture 12">
            <a:extLst>
              <a:ext uri="{FF2B5EF4-FFF2-40B4-BE49-F238E27FC236}">
                <a16:creationId xmlns:a16="http://schemas.microsoft.com/office/drawing/2014/main" id="{9B0746D1-72BF-7B40-A854-7EC29DE6F2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5274502"/>
            <a:ext cx="645876" cy="328468"/>
          </a:xfrm>
          <a:prstGeom prst="rect">
            <a:avLst/>
          </a:prstGeom>
        </p:spPr>
      </p:pic>
      <p:pic>
        <p:nvPicPr>
          <p:cNvPr id="14" name="Picture 13">
            <a:extLst>
              <a:ext uri="{FF2B5EF4-FFF2-40B4-BE49-F238E27FC236}">
                <a16:creationId xmlns:a16="http://schemas.microsoft.com/office/drawing/2014/main" id="{BF5444E5-74ED-0E40-8130-17F3D04F3B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5277582"/>
            <a:ext cx="679896" cy="326668"/>
          </a:xfrm>
          <a:prstGeom prst="rect">
            <a:avLst/>
          </a:prstGeom>
        </p:spPr>
      </p:pic>
      <p:pic>
        <p:nvPicPr>
          <p:cNvPr id="15" name="Picture 14">
            <a:extLst>
              <a:ext uri="{FF2B5EF4-FFF2-40B4-BE49-F238E27FC236}">
                <a16:creationId xmlns:a16="http://schemas.microsoft.com/office/drawing/2014/main" id="{96F230CA-2D40-9A42-B8E5-FF2913BC73E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5274502"/>
            <a:ext cx="544583" cy="328468"/>
          </a:xfrm>
          <a:prstGeom prst="rect">
            <a:avLst/>
          </a:prstGeom>
        </p:spPr>
      </p:pic>
      <p:sp>
        <p:nvSpPr>
          <p:cNvPr id="17" name="TextBox 16">
            <a:extLst>
              <a:ext uri="{FF2B5EF4-FFF2-40B4-BE49-F238E27FC236}">
                <a16:creationId xmlns:a16="http://schemas.microsoft.com/office/drawing/2014/main" id="{C853A7D6-B915-7F47-BDAE-5BA80295F18C}"/>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Thank you, AICPA gradient">
    <p:spTree>
      <p:nvGrpSpPr>
        <p:cNvPr id="1" name=""/>
        <p:cNvGrpSpPr/>
        <p:nvPr/>
      </p:nvGrpSpPr>
      <p:grpSpPr>
        <a:xfrm>
          <a:off x="0" y="0"/>
          <a:ext cx="0" cy="0"/>
          <a:chOff x="0" y="0"/>
          <a:chExt cx="0" cy="0"/>
        </a:xfrm>
      </p:grpSpPr>
      <p:pic>
        <p:nvPicPr>
          <p:cNvPr id="17" name="Picture 16" descr="Association_PPT_Back_Horz_Adjustr2-03.png">
            <a:extLst>
              <a:ext uri="{FF2B5EF4-FFF2-40B4-BE49-F238E27FC236}">
                <a16:creationId xmlns:a16="http://schemas.microsoft.com/office/drawing/2014/main" id="{6BE28B42-A113-E247-B76A-E867640C19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8" name="Picture 27">
            <a:extLst>
              <a:ext uri="{FF2B5EF4-FFF2-40B4-BE49-F238E27FC236}">
                <a16:creationId xmlns:a16="http://schemas.microsoft.com/office/drawing/2014/main" id="{DAC6E9F4-14A6-3B42-927F-ED4D11D9E6E8}"/>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16" name="TextBox 15">
            <a:extLst>
              <a:ext uri="{FF2B5EF4-FFF2-40B4-BE49-F238E27FC236}">
                <a16:creationId xmlns:a16="http://schemas.microsoft.com/office/drawing/2014/main" id="{33B49A54-0D05-274A-BC90-E6248B23F013}"/>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pic>
        <p:nvPicPr>
          <p:cNvPr id="22" name="Picture 21">
            <a:extLst>
              <a:ext uri="{FF2B5EF4-FFF2-40B4-BE49-F238E27FC236}">
                <a16:creationId xmlns:a16="http://schemas.microsoft.com/office/drawing/2014/main" id="{71632E51-B0B9-8A4A-8210-54C9BFA5D0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8284"/>
            <a:ext cx="553027" cy="177672"/>
          </a:xfrm>
          <a:prstGeom prst="rect">
            <a:avLst/>
          </a:prstGeom>
        </p:spPr>
      </p:pic>
      <p:pic>
        <p:nvPicPr>
          <p:cNvPr id="23" name="Picture 22">
            <a:extLst>
              <a:ext uri="{FF2B5EF4-FFF2-40B4-BE49-F238E27FC236}">
                <a16:creationId xmlns:a16="http://schemas.microsoft.com/office/drawing/2014/main" id="{9CA329F4-86EF-954E-B7DA-16886E3DB4E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4783"/>
            <a:ext cx="503532" cy="180807"/>
          </a:xfrm>
          <a:prstGeom prst="rect">
            <a:avLst/>
          </a:prstGeom>
        </p:spPr>
      </p:pic>
      <p:pic>
        <p:nvPicPr>
          <p:cNvPr id="24" name="Picture 23">
            <a:extLst>
              <a:ext uri="{FF2B5EF4-FFF2-40B4-BE49-F238E27FC236}">
                <a16:creationId xmlns:a16="http://schemas.microsoft.com/office/drawing/2014/main" id="{02667FC5-8062-684A-8C3B-62FA591719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5773"/>
            <a:ext cx="566277" cy="173455"/>
          </a:xfrm>
          <a:prstGeom prst="rect">
            <a:avLst/>
          </a:prstGeom>
        </p:spPr>
      </p:pic>
      <p:pic>
        <p:nvPicPr>
          <p:cNvPr id="25" name="Picture 24">
            <a:extLst>
              <a:ext uri="{FF2B5EF4-FFF2-40B4-BE49-F238E27FC236}">
                <a16:creationId xmlns:a16="http://schemas.microsoft.com/office/drawing/2014/main" id="{F812C090-B484-C547-8B02-F706710FBFC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3871"/>
            <a:ext cx="382935" cy="192085"/>
          </a:xfrm>
          <a:prstGeom prst="rect">
            <a:avLst/>
          </a:prstGeom>
        </p:spPr>
      </p:pic>
      <p:pic>
        <p:nvPicPr>
          <p:cNvPr id="26" name="Picture 25">
            <a:extLst>
              <a:ext uri="{FF2B5EF4-FFF2-40B4-BE49-F238E27FC236}">
                <a16:creationId xmlns:a16="http://schemas.microsoft.com/office/drawing/2014/main" id="{703607D4-130C-2C49-8B31-3FCD0149D4C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6502"/>
            <a:ext cx="942109" cy="369455"/>
          </a:xfrm>
          <a:prstGeom prst="rect">
            <a:avLst/>
          </a:prstGeom>
        </p:spPr>
      </p:pic>
      <p:sp>
        <p:nvSpPr>
          <p:cNvPr id="15" name="TextBox 14">
            <a:extLst>
              <a:ext uri="{FF2B5EF4-FFF2-40B4-BE49-F238E27FC236}">
                <a16:creationId xmlns:a16="http://schemas.microsoft.com/office/drawing/2014/main" id="{98C36FFF-C3A0-A844-B671-F42718ACB526}"/>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Thank you, CIMA gradient">
    <p:spTree>
      <p:nvGrpSpPr>
        <p:cNvPr id="1" name=""/>
        <p:cNvGrpSpPr/>
        <p:nvPr/>
      </p:nvGrpSpPr>
      <p:grpSpPr>
        <a:xfrm>
          <a:off x="0" y="0"/>
          <a:ext cx="0" cy="0"/>
          <a:chOff x="0" y="0"/>
          <a:chExt cx="0" cy="0"/>
        </a:xfrm>
      </p:grpSpPr>
      <p:pic>
        <p:nvPicPr>
          <p:cNvPr id="23" name="Picture 22" descr="Association_PPT_Back_Horz_Adjustr2-03.png">
            <a:extLst>
              <a:ext uri="{FF2B5EF4-FFF2-40B4-BE49-F238E27FC236}">
                <a16:creationId xmlns:a16="http://schemas.microsoft.com/office/drawing/2014/main" id="{29521D8F-BDFA-6D4A-9522-3D32423BAA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2" name="Picture 21">
            <a:extLst>
              <a:ext uri="{FF2B5EF4-FFF2-40B4-BE49-F238E27FC236}">
                <a16:creationId xmlns:a16="http://schemas.microsoft.com/office/drawing/2014/main" id="{D7F7FA33-9739-934A-AEF0-9068695A99C1}"/>
              </a:ext>
            </a:extLst>
          </p:cNvPr>
          <p:cNvPicPr>
            <a:picLocks noChangeAspect="1"/>
          </p:cNvPicPr>
          <p:nvPr userDrawn="1"/>
        </p:nvPicPr>
        <p:blipFill>
          <a:blip r:embed="rId3"/>
          <a:stretch>
            <a:fillRect/>
          </a:stretch>
        </p:blipFill>
        <p:spPr>
          <a:xfrm>
            <a:off x="497450" y="716279"/>
            <a:ext cx="1390116" cy="936639"/>
          </a:xfrm>
          <a:prstGeom prst="rect">
            <a:avLst/>
          </a:prstGeom>
        </p:spPr>
      </p:pic>
      <p:pic>
        <p:nvPicPr>
          <p:cNvPr id="17" name="Picture 16">
            <a:extLst>
              <a:ext uri="{FF2B5EF4-FFF2-40B4-BE49-F238E27FC236}">
                <a16:creationId xmlns:a16="http://schemas.microsoft.com/office/drawing/2014/main" id="{4722B99E-A30D-2940-931F-D12743ED14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6147"/>
            <a:ext cx="553027" cy="177672"/>
          </a:xfrm>
          <a:prstGeom prst="rect">
            <a:avLst/>
          </a:prstGeom>
        </p:spPr>
      </p:pic>
      <p:pic>
        <p:nvPicPr>
          <p:cNvPr id="18" name="Picture 17">
            <a:extLst>
              <a:ext uri="{FF2B5EF4-FFF2-40B4-BE49-F238E27FC236}">
                <a16:creationId xmlns:a16="http://schemas.microsoft.com/office/drawing/2014/main" id="{DFA48B56-EDED-C34D-BD5E-31F1A0B6D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2646"/>
            <a:ext cx="503532" cy="180807"/>
          </a:xfrm>
          <a:prstGeom prst="rect">
            <a:avLst/>
          </a:prstGeom>
        </p:spPr>
      </p:pic>
      <p:pic>
        <p:nvPicPr>
          <p:cNvPr id="19" name="Picture 18">
            <a:extLst>
              <a:ext uri="{FF2B5EF4-FFF2-40B4-BE49-F238E27FC236}">
                <a16:creationId xmlns:a16="http://schemas.microsoft.com/office/drawing/2014/main" id="{BF6F6105-69C6-C54F-8385-67D8A578775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3635"/>
            <a:ext cx="566277" cy="173455"/>
          </a:xfrm>
          <a:prstGeom prst="rect">
            <a:avLst/>
          </a:prstGeom>
        </p:spPr>
      </p:pic>
      <p:pic>
        <p:nvPicPr>
          <p:cNvPr id="20" name="Picture 19">
            <a:extLst>
              <a:ext uri="{FF2B5EF4-FFF2-40B4-BE49-F238E27FC236}">
                <a16:creationId xmlns:a16="http://schemas.microsoft.com/office/drawing/2014/main" id="{82E20A31-C335-1A4A-935B-94F2F0D1290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1734"/>
            <a:ext cx="382935" cy="192085"/>
          </a:xfrm>
          <a:prstGeom prst="rect">
            <a:avLst/>
          </a:prstGeom>
        </p:spPr>
      </p:pic>
      <p:pic>
        <p:nvPicPr>
          <p:cNvPr id="21" name="Picture 20">
            <a:extLst>
              <a:ext uri="{FF2B5EF4-FFF2-40B4-BE49-F238E27FC236}">
                <a16:creationId xmlns:a16="http://schemas.microsoft.com/office/drawing/2014/main" id="{7AF72DFB-CE02-FF4F-9238-42F177E9CFF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4365"/>
            <a:ext cx="942109" cy="369455"/>
          </a:xfrm>
          <a:prstGeom prst="rect">
            <a:avLst/>
          </a:prstGeom>
        </p:spPr>
      </p:pic>
      <p:sp>
        <p:nvSpPr>
          <p:cNvPr id="15" name="TextBox 14">
            <a:extLst>
              <a:ext uri="{FF2B5EF4-FFF2-40B4-BE49-F238E27FC236}">
                <a16:creationId xmlns:a16="http://schemas.microsoft.com/office/drawing/2014/main" id="{5814B1D1-55DA-1946-B645-814A9D6D8F42}"/>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6" name="TextBox 15">
            <a:extLst>
              <a:ext uri="{FF2B5EF4-FFF2-40B4-BE49-F238E27FC236}">
                <a16:creationId xmlns:a16="http://schemas.microsoft.com/office/drawing/2014/main" id="{4CDAB9CB-9D10-2842-8C83-1CA033E509E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_Thank you, CGMA gradient">
    <p:spTree>
      <p:nvGrpSpPr>
        <p:cNvPr id="1" name=""/>
        <p:cNvGrpSpPr/>
        <p:nvPr/>
      </p:nvGrpSpPr>
      <p:grpSpPr>
        <a:xfrm>
          <a:off x="0" y="0"/>
          <a:ext cx="0" cy="0"/>
          <a:chOff x="0" y="0"/>
          <a:chExt cx="0" cy="0"/>
        </a:xfrm>
      </p:grpSpPr>
      <p:pic>
        <p:nvPicPr>
          <p:cNvPr id="21" name="Picture 20" descr="Association_PPT_Back_Horz_Adjustr2-03.png">
            <a:extLst>
              <a:ext uri="{FF2B5EF4-FFF2-40B4-BE49-F238E27FC236}">
                <a16:creationId xmlns:a16="http://schemas.microsoft.com/office/drawing/2014/main" id="{2F769135-BDC3-3F4C-952A-2EE7DB9CA9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8" name="Picture 17">
            <a:extLst>
              <a:ext uri="{FF2B5EF4-FFF2-40B4-BE49-F238E27FC236}">
                <a16:creationId xmlns:a16="http://schemas.microsoft.com/office/drawing/2014/main" id="{2A2CC737-04F5-F642-9732-AE4C10082D5B}"/>
              </a:ext>
            </a:extLst>
          </p:cNvPr>
          <p:cNvPicPr>
            <a:picLocks noChangeAspect="1"/>
          </p:cNvPicPr>
          <p:nvPr userDrawn="1"/>
        </p:nvPicPr>
        <p:blipFill>
          <a:blip r:embed="rId3"/>
          <a:stretch>
            <a:fillRect/>
          </a:stretch>
        </p:blipFill>
        <p:spPr>
          <a:xfrm>
            <a:off x="497451" y="720565"/>
            <a:ext cx="1390117" cy="936639"/>
          </a:xfrm>
          <a:prstGeom prst="rect">
            <a:avLst/>
          </a:prstGeom>
        </p:spPr>
      </p:pic>
      <p:pic>
        <p:nvPicPr>
          <p:cNvPr id="13" name="Picture 12">
            <a:extLst>
              <a:ext uri="{FF2B5EF4-FFF2-40B4-BE49-F238E27FC236}">
                <a16:creationId xmlns:a16="http://schemas.microsoft.com/office/drawing/2014/main" id="{BD0BA428-6931-AE4D-8DC3-73CE83F6A18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18944"/>
            <a:ext cx="553027" cy="177672"/>
          </a:xfrm>
          <a:prstGeom prst="rect">
            <a:avLst/>
          </a:prstGeom>
        </p:spPr>
      </p:pic>
      <p:pic>
        <p:nvPicPr>
          <p:cNvPr id="14" name="Picture 13">
            <a:extLst>
              <a:ext uri="{FF2B5EF4-FFF2-40B4-BE49-F238E27FC236}">
                <a16:creationId xmlns:a16="http://schemas.microsoft.com/office/drawing/2014/main" id="{B1732462-53AC-694C-A74E-99882F22CA3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05443"/>
            <a:ext cx="503532" cy="180807"/>
          </a:xfrm>
          <a:prstGeom prst="rect">
            <a:avLst/>
          </a:prstGeom>
        </p:spPr>
      </p:pic>
      <p:pic>
        <p:nvPicPr>
          <p:cNvPr id="15" name="Picture 14">
            <a:extLst>
              <a:ext uri="{FF2B5EF4-FFF2-40B4-BE49-F238E27FC236}">
                <a16:creationId xmlns:a16="http://schemas.microsoft.com/office/drawing/2014/main" id="{917FF080-8143-9D49-8C8B-9C1BA96431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16433"/>
            <a:ext cx="566277" cy="173455"/>
          </a:xfrm>
          <a:prstGeom prst="rect">
            <a:avLst/>
          </a:prstGeom>
        </p:spPr>
      </p:pic>
      <p:pic>
        <p:nvPicPr>
          <p:cNvPr id="16" name="Picture 15">
            <a:extLst>
              <a:ext uri="{FF2B5EF4-FFF2-40B4-BE49-F238E27FC236}">
                <a16:creationId xmlns:a16="http://schemas.microsoft.com/office/drawing/2014/main" id="{061874BA-BCDF-024D-A0F3-E6B7F23E9FD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04531"/>
            <a:ext cx="382935" cy="192085"/>
          </a:xfrm>
          <a:prstGeom prst="rect">
            <a:avLst/>
          </a:prstGeom>
        </p:spPr>
      </p:pic>
      <p:pic>
        <p:nvPicPr>
          <p:cNvPr id="17" name="Picture 16">
            <a:extLst>
              <a:ext uri="{FF2B5EF4-FFF2-40B4-BE49-F238E27FC236}">
                <a16:creationId xmlns:a16="http://schemas.microsoft.com/office/drawing/2014/main" id="{8A254945-68F3-E041-BBDB-806D7F42951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27162"/>
            <a:ext cx="942109" cy="369455"/>
          </a:xfrm>
          <a:prstGeom prst="rect">
            <a:avLst/>
          </a:prstGeom>
        </p:spPr>
      </p:pic>
      <p:sp>
        <p:nvSpPr>
          <p:cNvPr id="19" name="TextBox 18">
            <a:extLst>
              <a:ext uri="{FF2B5EF4-FFF2-40B4-BE49-F238E27FC236}">
                <a16:creationId xmlns:a16="http://schemas.microsoft.com/office/drawing/2014/main" id="{EDB3477C-D126-874D-AA44-3C7079C40E04}"/>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20" name="TextBox 19">
            <a:extLst>
              <a:ext uri="{FF2B5EF4-FFF2-40B4-BE49-F238E27FC236}">
                <a16:creationId xmlns:a16="http://schemas.microsoft.com/office/drawing/2014/main" id="{5089BCA9-245B-494F-AB44-E2F5729527A2}"/>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69"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1" indent="0">
              <a:buNone/>
              <a:defRPr sz="506"/>
            </a:lvl7pPr>
            <a:lvl8pPr marL="1800180" indent="0">
              <a:buNone/>
              <a:defRPr sz="506"/>
            </a:lvl8pPr>
            <a:lvl9pPr marL="2057349" indent="0">
              <a:buNone/>
              <a:defRPr sz="506"/>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F1C61-654F-EF4C-B7CF-635108DFC60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7772400" cy="786449"/>
          </a:xfrm>
        </p:spPr>
        <p:txBody>
          <a:bodyPr lIns="0" tIns="0" rIns="0" bIns="0" anchor="t" anchorCtr="0">
            <a:noAutofit/>
          </a:bodyPr>
          <a:lstStyle>
            <a:lvl1pPr algn="l">
              <a:defRPr sz="22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1" name="Content Placeholder 10"/>
          <p:cNvSpPr>
            <a:spLocks noGrp="1"/>
          </p:cNvSpPr>
          <p:nvPr>
            <p:ph sz="quarter" idx="10"/>
          </p:nvPr>
        </p:nvSpPr>
        <p:spPr>
          <a:xfrm>
            <a:off x="497840" y="1597152"/>
            <a:ext cx="7772400" cy="4462272"/>
          </a:xfrm>
        </p:spPr>
        <p:txBody>
          <a:bodyPr/>
          <a:lstStyle>
            <a:lvl1pPr marL="0" indent="0">
              <a:buNone/>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Example">
    <p:spTree>
      <p:nvGrpSpPr>
        <p:cNvPr id="1" name=""/>
        <p:cNvGrpSpPr/>
        <p:nvPr/>
      </p:nvGrpSpPr>
      <p:grpSpPr>
        <a:xfrm>
          <a:off x="0" y="0"/>
          <a:ext cx="0" cy="0"/>
          <a:chOff x="0" y="0"/>
          <a:chExt cx="0" cy="0"/>
        </a:xfrm>
      </p:grpSpPr>
      <p:cxnSp>
        <p:nvCxnSpPr>
          <p:cNvPr id="10" name="Straight Connector 9"/>
          <p:cNvCxnSpPr/>
          <p:nvPr userDrawn="1"/>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2D8BA0C8-4B50-4523-AD92-44043FAC69B3}"/>
              </a:ext>
            </a:extLst>
          </p:cNvPr>
          <p:cNvSpPr>
            <a:spLocks noGrp="1"/>
          </p:cNvSpPr>
          <p:nvPr>
            <p:ph type="sldNum" sz="quarter" idx="4"/>
          </p:nvPr>
        </p:nvSpPr>
        <p:spPr>
          <a:xfrm>
            <a:off x="468492" y="6504683"/>
            <a:ext cx="160401" cy="2724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4" name="Content Placeholder 2">
            <a:extLst>
              <a:ext uri="{FF2B5EF4-FFF2-40B4-BE49-F238E27FC236}">
                <a16:creationId xmlns:a16="http://schemas.microsoft.com/office/drawing/2014/main" id="{C3519D5C-36D2-4F7C-9817-8E5B8D832534}"/>
              </a:ext>
            </a:extLst>
          </p:cNvPr>
          <p:cNvSpPr>
            <a:spLocks noGrp="1"/>
          </p:cNvSpPr>
          <p:nvPr>
            <p:ph idx="1" hasCustomPrompt="1"/>
          </p:nvPr>
        </p:nvSpPr>
        <p:spPr>
          <a:xfrm>
            <a:off x="499170" y="1600201"/>
            <a:ext cx="8187630" cy="4525963"/>
          </a:xfrm>
          <a:prstGeom prst="rect">
            <a:avLst/>
          </a:prstGeom>
        </p:spPr>
        <p:txBody>
          <a:bodyPr lIns="0" tIns="0" rIns="0">
            <a:normAutofit/>
          </a:bodyPr>
          <a:lstStyle>
            <a:lvl1pPr marL="0" indent="0">
              <a:lnSpc>
                <a:spcPct val="100000"/>
              </a:lnSpc>
              <a:spcBef>
                <a:spcPts val="0"/>
              </a:spcBef>
              <a:spcAft>
                <a:spcPts val="900"/>
              </a:spcAft>
              <a:buNone/>
              <a:defRPr sz="1500">
                <a:solidFill>
                  <a:schemeClr val="bg2"/>
                </a:solidFill>
                <a:latin typeface="+mn-lt"/>
              </a:defRPr>
            </a:lvl1pPr>
            <a:lvl2pPr marL="264319" indent="-257175">
              <a:lnSpc>
                <a:spcPct val="100000"/>
              </a:lnSpc>
              <a:spcBef>
                <a:spcPts val="0"/>
              </a:spcBef>
              <a:spcAft>
                <a:spcPts val="900"/>
              </a:spcAft>
              <a:buClr>
                <a:srgbClr val="7030A0"/>
              </a:buClr>
              <a:buSzPct val="100000"/>
              <a:buFont typeface="Arial"/>
              <a:buChar char="•"/>
              <a:tabLst/>
              <a:defRPr lang="en-US" sz="1500" kern="1200" dirty="0">
                <a:solidFill>
                  <a:schemeClr val="bg2"/>
                </a:solidFill>
                <a:latin typeface="+mn-lt"/>
                <a:ea typeface="+mn-ea"/>
                <a:cs typeface="+mn-cs"/>
              </a:defRPr>
            </a:lvl2pPr>
            <a:lvl3pPr marL="429816" indent="-257175">
              <a:lnSpc>
                <a:spcPct val="100000"/>
              </a:lnSpc>
              <a:spcBef>
                <a:spcPts val="0"/>
              </a:spcBef>
              <a:spcAft>
                <a:spcPts val="900"/>
              </a:spcAft>
              <a:buFont typeface="Arial" panose="020B0604020202020204" pitchFamily="34" charset="0"/>
              <a:buChar char="•"/>
              <a:defRPr lang="en-US" sz="1050" kern="1200" dirty="0">
                <a:solidFill>
                  <a:schemeClr val="bg2"/>
                </a:solidFill>
                <a:latin typeface="+mn-lt"/>
                <a:ea typeface="+mn-ea"/>
                <a:cs typeface="+mn-cs"/>
              </a:defRPr>
            </a:lvl3pPr>
            <a:lvl4pPr marL="644492" indent="-214313">
              <a:lnSpc>
                <a:spcPct val="100000"/>
              </a:lnSpc>
              <a:spcBef>
                <a:spcPts val="0"/>
              </a:spcBef>
              <a:spcAft>
                <a:spcPts val="900"/>
              </a:spcAft>
              <a:buFont typeface="Courier New" panose="02070309020205020404" pitchFamily="49" charset="0"/>
              <a:buChar char="o"/>
              <a:defRPr sz="1050">
                <a:solidFill>
                  <a:schemeClr val="bg2"/>
                </a:solidFill>
                <a:latin typeface="+mn-lt"/>
              </a:defRPr>
            </a:lvl4pPr>
            <a:lvl5pPr marL="911180" indent="-223826">
              <a:lnSpc>
                <a:spcPct val="100000"/>
              </a:lnSpc>
              <a:spcBef>
                <a:spcPts val="0"/>
              </a:spcBef>
              <a:spcAft>
                <a:spcPts val="900"/>
              </a:spcAft>
              <a:buFont typeface="Lucida Grande"/>
              <a:buChar char="–"/>
              <a:defRPr sz="1050">
                <a:solidFill>
                  <a:schemeClr val="bg2"/>
                </a:solidFill>
                <a:latin typeface="+mn-lt"/>
              </a:defRPr>
            </a:lvl5pPr>
          </a:lstStyle>
          <a:p>
            <a:pPr lvl="0"/>
            <a:r>
              <a:rPr lang="en-US" dirty="0"/>
              <a:t>Click to edit Master text styles</a:t>
            </a:r>
          </a:p>
          <a:p>
            <a:pPr marL="172641" marR="0" lvl="1" indent="-165497" algn="l" defTabSz="342900" rtl="0" eaLnBrk="1" fontAlgn="auto" latinLnBrk="0" hangingPunct="1">
              <a:lnSpc>
                <a:spcPct val="100000"/>
              </a:lnSpc>
              <a:spcBef>
                <a:spcPts val="0"/>
              </a:spcBef>
              <a:spcAft>
                <a:spcPts val="900"/>
              </a:spcAft>
              <a:buClr>
                <a:schemeClr val="tx2"/>
              </a:buClr>
              <a:buSzTx/>
              <a:buFont typeface="Arial"/>
              <a:buChar char="•"/>
              <a:tabLst/>
            </a:pPr>
            <a:r>
              <a:rPr lang="en-US" dirty="0"/>
              <a:t>Second level</a:t>
            </a:r>
          </a:p>
          <a:p>
            <a:pPr marL="341710" marR="0" lvl="2" indent="-169069" algn="l" defTabSz="342900" rtl="0" eaLnBrk="1" fontAlgn="auto" latinLnBrk="0" hangingPunct="1">
              <a:lnSpc>
                <a:spcPct val="100000"/>
              </a:lnSpc>
              <a:spcBef>
                <a:spcPts val="0"/>
              </a:spcBef>
              <a:spcAft>
                <a:spcPts val="900"/>
              </a:spcAft>
              <a:buClrTx/>
              <a:buSzTx/>
              <a:buFont typeface="Lucida Grande"/>
              <a:buChar char="–"/>
              <a:tabLst/>
            </a:pPr>
            <a:r>
              <a:rPr lang="en-US" dirty="0"/>
              <a:t>Third level</a:t>
            </a:r>
          </a:p>
        </p:txBody>
      </p:sp>
      <p:sp>
        <p:nvSpPr>
          <p:cNvPr id="15" name="Title 1">
            <a:extLst>
              <a:ext uri="{FF2B5EF4-FFF2-40B4-BE49-F238E27FC236}">
                <a16:creationId xmlns:a16="http://schemas.microsoft.com/office/drawing/2014/main" id="{21F7CC28-762B-485C-A828-3BA507398B3B}"/>
              </a:ext>
            </a:extLst>
          </p:cNvPr>
          <p:cNvSpPr>
            <a:spLocks noGrp="1"/>
          </p:cNvSpPr>
          <p:nvPr>
            <p:ph type="title"/>
          </p:nvPr>
        </p:nvSpPr>
        <p:spPr>
          <a:xfrm>
            <a:off x="499170" y="487680"/>
            <a:ext cx="7495006" cy="786453"/>
          </a:xfrm>
        </p:spPr>
        <p:txBody>
          <a:bodyPr lIns="0" tIns="0" rIns="0" bIns="0" anchor="t" anchorCtr="0">
            <a:noAutofit/>
          </a:bodyPr>
          <a:lstStyle>
            <a:lvl1pPr algn="l">
              <a:defRPr sz="1800">
                <a:solidFill>
                  <a:schemeClr val="tx2"/>
                </a:solidFill>
                <a:latin typeface="+mj-lt"/>
              </a:defRPr>
            </a:lvl1pPr>
          </a:lstStyle>
          <a:p>
            <a:r>
              <a:rPr lang="en-US" dirty="0"/>
              <a:t>Click to edit Master title style</a:t>
            </a:r>
          </a:p>
        </p:txBody>
      </p:sp>
      <p:pic>
        <p:nvPicPr>
          <p:cNvPr id="7" name="Picture 6">
            <a:extLst>
              <a:ext uri="{FF2B5EF4-FFF2-40B4-BE49-F238E27FC236}">
                <a16:creationId xmlns:a16="http://schemas.microsoft.com/office/drawing/2014/main" id="{4C1BD6BC-B7EB-482C-A6BD-9C8D7570B226}"/>
              </a:ext>
            </a:extLst>
          </p:cNvPr>
          <p:cNvPicPr>
            <a:picLocks noChangeAspect="1"/>
          </p:cNvPicPr>
          <p:nvPr userDrawn="1"/>
        </p:nvPicPr>
        <p:blipFill>
          <a:blip r:embed="rId2"/>
          <a:stretch>
            <a:fillRect/>
          </a:stretch>
        </p:blipFill>
        <p:spPr>
          <a:xfrm>
            <a:off x="8202423" y="363895"/>
            <a:ext cx="442408" cy="910239"/>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defTabSz="685800"/>
            <a:fld id="{11BA782F-8704-4AFF-AEE1-0B15415F93E8}" type="datetimeFigureOut">
              <a:rPr lang="en-US" sz="1350" smtClean="0">
                <a:solidFill>
                  <a:prstClr val="black"/>
                </a:solidFill>
              </a:rPr>
              <a:pPr defTabSz="685800"/>
              <a:t>11/7/19</a:t>
            </a:fld>
            <a:endParaRPr lang="en-US" sz="1350" dirty="0">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defTabSz="685800"/>
            <a:endParaRPr lang="en-US" sz="1350" dirty="0">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pPr defTabSz="685800"/>
            <a:fld id="{0B48EF71-2A72-4F20-B248-4F9870DA2964}" type="slidenum">
              <a:rPr lang="en-US" sz="1350" smtClean="0">
                <a:solidFill>
                  <a:prstClr val="black"/>
                </a:solidFill>
              </a:rPr>
              <a:pPr defTabSz="685800"/>
              <a:t>‹#›</a:t>
            </a:fld>
            <a:endParaRPr lang="en-US" sz="1350" dirty="0">
              <a:solidFill>
                <a:prstClr val="black"/>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50"/>
              </a:spcBef>
              <a:defRPr/>
            </a:lvl1pPr>
            <a:lvl2pPr>
              <a:spcBef>
                <a:spcPts val="582"/>
              </a:spcBef>
              <a:defRPr/>
            </a:lvl2pPr>
            <a:lvl3pPr>
              <a:spcBef>
                <a:spcPts val="582"/>
              </a:spcBef>
              <a:defRPr/>
            </a:lvl3pPr>
            <a:lvl4pPr>
              <a:spcBef>
                <a:spcPts val="582"/>
              </a:spcBef>
              <a:defRPr/>
            </a:lvl4pPr>
            <a:lvl5pPr>
              <a:spcBef>
                <a:spcPts val="582"/>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05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Tree>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4"/>
            <a:ext cx="7772400"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6" name="Text Placeholder 5"/>
          <p:cNvSpPr>
            <a:spLocks noGrp="1"/>
          </p:cNvSpPr>
          <p:nvPr>
            <p:ph type="body" sz="quarter" idx="13"/>
          </p:nvPr>
        </p:nvSpPr>
        <p:spPr>
          <a:xfrm>
            <a:off x="499168" y="1602321"/>
            <a:ext cx="7772400" cy="4466167"/>
          </a:xfrm>
          <a:prstGeom prst="rect">
            <a:avLst/>
          </a:prstGeom>
        </p:spPr>
        <p:txBody>
          <a:bodyPr lIns="0" tIns="0" rIns="0" bIns="0" numCol="2" spcCol="374904">
            <a:noAutofit/>
          </a:bodyPr>
          <a:lstStyle>
            <a:lvl1pPr marL="0" indent="0">
              <a:lnSpc>
                <a:spcPct val="100000"/>
              </a:lnSpc>
              <a:spcBef>
                <a:spcPts val="0"/>
              </a:spcBef>
              <a:spcAft>
                <a:spcPts val="450"/>
              </a:spcAft>
              <a:buClrTx/>
              <a:buFontTx/>
              <a:buNone/>
              <a:defRPr sz="2000">
                <a:solidFill>
                  <a:schemeClr val="bg2"/>
                </a:solidFill>
              </a:defRPr>
            </a:lvl1pPr>
            <a:lvl2pPr marL="269075" indent="-269075">
              <a:lnSpc>
                <a:spcPct val="100000"/>
              </a:lnSpc>
              <a:spcBef>
                <a:spcPts val="0"/>
              </a:spcBef>
              <a:spcAft>
                <a:spcPts val="450"/>
              </a:spcAft>
              <a:buFont typeface="Arial"/>
              <a:buChar char="•"/>
              <a:defRPr sz="2000">
                <a:solidFill>
                  <a:schemeClr val="bg2"/>
                </a:solidFill>
              </a:defRPr>
            </a:lvl2pPr>
            <a:lvl3pPr marL="538150" indent="-269075" defTabSz="538150">
              <a:lnSpc>
                <a:spcPct val="100000"/>
              </a:lnSpc>
              <a:spcBef>
                <a:spcPts val="0"/>
              </a:spcBef>
              <a:spcAft>
                <a:spcPts val="450"/>
              </a:spcAft>
              <a:buFont typeface="Lucida Grande"/>
              <a:buChar char="–"/>
              <a:defRPr sz="1400">
                <a:solidFill>
                  <a:schemeClr val="bg2"/>
                </a:solidFill>
              </a:defRPr>
            </a:lvl3pPr>
            <a:lvl4pPr marL="807224" indent="-269075">
              <a:lnSpc>
                <a:spcPct val="100000"/>
              </a:lnSpc>
              <a:spcBef>
                <a:spcPts val="0"/>
              </a:spcBef>
              <a:spcAft>
                <a:spcPts val="450"/>
              </a:spcAft>
              <a:buFont typeface="Lucida Grande"/>
              <a:buChar char="–"/>
              <a:defRPr sz="1400">
                <a:solidFill>
                  <a:schemeClr val="bg2"/>
                </a:solidFill>
              </a:defRPr>
            </a:lvl4pPr>
            <a:lvl5pPr marL="1076298" indent="-269075">
              <a:lnSpc>
                <a:spcPct val="100000"/>
              </a:lnSpc>
              <a:spcBef>
                <a:spcPts val="0"/>
              </a:spcBef>
              <a:spcAft>
                <a:spcPts val="450"/>
              </a:spcAft>
              <a:buFont typeface="Lucida Grande"/>
              <a:buChar char="–"/>
              <a:tabLst>
                <a:tab pos="941762" algn="l"/>
              </a:tabLst>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ssoc,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ICP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IM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ssoc, symbol tab">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218E2EB7-DDBE-7741-8F65-B54D63F5B5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ssoc,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5"/>
            <a:ext cx="9149800" cy="6870225"/>
          </a:xfrm>
          <a:prstGeom prst="rect">
            <a:avLst/>
          </a:prstGeom>
          <a:noFill/>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69"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1" indent="0">
              <a:buNone/>
              <a:defRPr sz="506"/>
            </a:lvl7pPr>
            <a:lvl8pPr marL="1800180" indent="0">
              <a:buNone/>
              <a:defRPr sz="506"/>
            </a:lvl8pPr>
            <a:lvl9pPr marL="2057349" indent="0">
              <a:buNone/>
              <a:defRPr sz="506"/>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A5825F-7512-8045-B403-CF218AA2013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ICPA, Gradient">
    <p:spTree>
      <p:nvGrpSpPr>
        <p:cNvPr id="1" name=""/>
        <p:cNvGrpSpPr/>
        <p:nvPr/>
      </p:nvGrpSpPr>
      <p:grpSpPr>
        <a:xfrm>
          <a:off x="0" y="0"/>
          <a:ext cx="0" cy="0"/>
          <a:chOff x="0" y="0"/>
          <a:chExt cx="0" cy="0"/>
        </a:xfrm>
      </p:grpSpPr>
      <p:pic>
        <p:nvPicPr>
          <p:cNvPr id="7" name="Picture 6"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5"/>
            <a:ext cx="9149800" cy="687022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0"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CI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 CG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4"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Assoc,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ICP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CI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CG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8"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_Title, Assoc, symbol graphic">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66F48220-633B-7F45-A3AA-EC852A5DD8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6121215"/>
            <a:ext cx="704535" cy="327188"/>
          </a:xfrm>
          <a:prstGeom prst="rect">
            <a:avLst/>
          </a:prstGeom>
        </p:spPr>
      </p:pic>
      <p:pic>
        <p:nvPicPr>
          <p:cNvPr id="9" name="Picture 8">
            <a:extLst>
              <a:ext uri="{FF2B5EF4-FFF2-40B4-BE49-F238E27FC236}">
                <a16:creationId xmlns:a16="http://schemas.microsoft.com/office/drawing/2014/main" id="{330053ED-C595-9843-98BE-A964AD6ED4B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6119935"/>
            <a:ext cx="645876" cy="328468"/>
          </a:xfrm>
          <a:prstGeom prst="rect">
            <a:avLst/>
          </a:prstGeom>
        </p:spPr>
      </p:pic>
      <p:pic>
        <p:nvPicPr>
          <p:cNvPr id="10" name="Picture 9">
            <a:extLst>
              <a:ext uri="{FF2B5EF4-FFF2-40B4-BE49-F238E27FC236}">
                <a16:creationId xmlns:a16="http://schemas.microsoft.com/office/drawing/2014/main" id="{13FA4667-A7B7-8648-ABA2-942BF0FAA10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6123015"/>
            <a:ext cx="679896" cy="326668"/>
          </a:xfrm>
          <a:prstGeom prst="rect">
            <a:avLst/>
          </a:prstGeom>
        </p:spPr>
      </p:pic>
      <p:pic>
        <p:nvPicPr>
          <p:cNvPr id="12" name="Picture 11">
            <a:extLst>
              <a:ext uri="{FF2B5EF4-FFF2-40B4-BE49-F238E27FC236}">
                <a16:creationId xmlns:a16="http://schemas.microsoft.com/office/drawing/2014/main" id="{3EB3F356-BF87-D541-BF77-C60AD77CC38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6119935"/>
            <a:ext cx="544583" cy="328468"/>
          </a:xfrm>
          <a:prstGeom prst="rect">
            <a:avLst/>
          </a:prstGeom>
        </p:spPr>
      </p:pic>
      <p:sp>
        <p:nvSpPr>
          <p:cNvPr id="17" name="Title 1">
            <a:extLst>
              <a:ext uri="{FF2B5EF4-FFF2-40B4-BE49-F238E27FC236}">
                <a16:creationId xmlns:a16="http://schemas.microsoft.com/office/drawing/2014/main" id="{2CB67732-2BED-7346-92F4-656D25048193}"/>
              </a:ext>
            </a:extLst>
          </p:cNvPr>
          <p:cNvSpPr txBox="1">
            <a:spLocks/>
          </p:cNvSpPr>
          <p:nvPr userDrawn="1"/>
        </p:nvSpPr>
        <p:spPr>
          <a:xfrm>
            <a:off x="497450" y="2609217"/>
            <a:ext cx="6015892" cy="199436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sz="4800" dirty="0">
                <a:solidFill>
                  <a:prstClr val="white"/>
                </a:solidFill>
              </a:rPr>
              <a:t>Click to edit Master title style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ICP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pic>
        <p:nvPicPr>
          <p:cNvPr id="23" name="Picture 22">
            <a:extLst>
              <a:ext uri="{FF2B5EF4-FFF2-40B4-BE49-F238E27FC236}">
                <a16:creationId xmlns:a16="http://schemas.microsoft.com/office/drawing/2014/main" id="{C28BB851-7B46-FF4F-AA67-8ABB07B1B179}"/>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8" name="Picture 17">
            <a:extLst>
              <a:ext uri="{FF2B5EF4-FFF2-40B4-BE49-F238E27FC236}">
                <a16:creationId xmlns:a16="http://schemas.microsoft.com/office/drawing/2014/main" id="{906A16ED-3247-6048-808B-39B8B9813B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9" name="Picture 18">
            <a:extLst>
              <a:ext uri="{FF2B5EF4-FFF2-40B4-BE49-F238E27FC236}">
                <a16:creationId xmlns:a16="http://schemas.microsoft.com/office/drawing/2014/main" id="{C02AE877-3589-0C4B-8CEC-292B568DB36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20" name="Picture 19">
            <a:extLst>
              <a:ext uri="{FF2B5EF4-FFF2-40B4-BE49-F238E27FC236}">
                <a16:creationId xmlns:a16="http://schemas.microsoft.com/office/drawing/2014/main" id="{646B98CF-23FB-7B41-9671-2DDA721AEC6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21" name="Picture 20">
            <a:extLst>
              <a:ext uri="{FF2B5EF4-FFF2-40B4-BE49-F238E27FC236}">
                <a16:creationId xmlns:a16="http://schemas.microsoft.com/office/drawing/2014/main" id="{021AEB65-8F08-BF49-8E8C-CD5A52B728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2" name="Picture 21">
            <a:extLst>
              <a:ext uri="{FF2B5EF4-FFF2-40B4-BE49-F238E27FC236}">
                <a16:creationId xmlns:a16="http://schemas.microsoft.com/office/drawing/2014/main" id="{9B622E92-541F-9C47-84F0-705D332CC01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CIM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pic>
        <p:nvPicPr>
          <p:cNvPr id="21" name="Picture 20">
            <a:extLst>
              <a:ext uri="{FF2B5EF4-FFF2-40B4-BE49-F238E27FC236}">
                <a16:creationId xmlns:a16="http://schemas.microsoft.com/office/drawing/2014/main" id="{FA3299DB-2BC1-0D46-9CE0-3B47FF8A1F6E}"/>
              </a:ext>
            </a:extLst>
          </p:cNvPr>
          <p:cNvPicPr>
            <a:picLocks noChangeAspect="1"/>
          </p:cNvPicPr>
          <p:nvPr userDrawn="1"/>
        </p:nvPicPr>
        <p:blipFill>
          <a:blip r:embed="rId3"/>
          <a:stretch>
            <a:fillRect/>
          </a:stretch>
        </p:blipFill>
        <p:spPr>
          <a:xfrm>
            <a:off x="497450" y="716279"/>
            <a:ext cx="1390116"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6" name="Picture 15">
            <a:extLst>
              <a:ext uri="{FF2B5EF4-FFF2-40B4-BE49-F238E27FC236}">
                <a16:creationId xmlns:a16="http://schemas.microsoft.com/office/drawing/2014/main" id="{3B365325-47EE-F440-BBCC-FCA9010287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7" name="Picture 16">
            <a:extLst>
              <a:ext uri="{FF2B5EF4-FFF2-40B4-BE49-F238E27FC236}">
                <a16:creationId xmlns:a16="http://schemas.microsoft.com/office/drawing/2014/main" id="{2957FC11-4781-C845-A678-C619792B5EF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8" name="Picture 17">
            <a:extLst>
              <a:ext uri="{FF2B5EF4-FFF2-40B4-BE49-F238E27FC236}">
                <a16:creationId xmlns:a16="http://schemas.microsoft.com/office/drawing/2014/main" id="{3EF3A5EA-86E3-914C-922B-1D26998D576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9" name="Picture 18">
            <a:extLst>
              <a:ext uri="{FF2B5EF4-FFF2-40B4-BE49-F238E27FC236}">
                <a16:creationId xmlns:a16="http://schemas.microsoft.com/office/drawing/2014/main" id="{DEB51A48-4905-854D-9569-2BAA58AFE112}"/>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0" name="Picture 19">
            <a:extLst>
              <a:ext uri="{FF2B5EF4-FFF2-40B4-BE49-F238E27FC236}">
                <a16:creationId xmlns:a16="http://schemas.microsoft.com/office/drawing/2014/main" id="{DC4C589E-2080-9D4F-B984-1635C572473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xml"/><Relationship Id="rId21" Type="http://schemas.openxmlformats.org/officeDocument/2006/relationships/slideLayout" Target="../slideLayouts/slideLayout35.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66" Type="http://schemas.openxmlformats.org/officeDocument/2006/relationships/slideLayout" Target="../slideLayouts/slideLayout80.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9" Type="http://schemas.openxmlformats.org/officeDocument/2006/relationships/slideLayout" Target="../slideLayouts/slideLayout53.xml"/><Relationship Id="rId34" Type="http://schemas.openxmlformats.org/officeDocument/2006/relationships/slideLayout" Target="../slideLayouts/slideLayout48.xml"/><Relationship Id="rId50" Type="http://schemas.openxmlformats.org/officeDocument/2006/relationships/slideLayout" Target="../slideLayouts/slideLayout64.xml"/><Relationship Id="rId55"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09.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slideLayout" Target="../slideLayouts/slideLayout130.xml"/><Relationship Id="rId50" Type="http://schemas.openxmlformats.org/officeDocument/2006/relationships/slideLayout" Target="../slideLayouts/slideLayout133.xml"/><Relationship Id="rId55" Type="http://schemas.openxmlformats.org/officeDocument/2006/relationships/slideLayout" Target="../slideLayouts/slideLayout138.xml"/><Relationship Id="rId63" Type="http://schemas.openxmlformats.org/officeDocument/2006/relationships/slideLayout" Target="../slideLayouts/slideLayout14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3" Type="http://schemas.openxmlformats.org/officeDocument/2006/relationships/slideLayout" Target="../slideLayouts/slideLayout136.xml"/><Relationship Id="rId58" Type="http://schemas.openxmlformats.org/officeDocument/2006/relationships/slideLayout" Target="../slideLayouts/slideLayout141.xml"/><Relationship Id="rId66" Type="http://schemas.openxmlformats.org/officeDocument/2006/relationships/slideLayout" Target="../slideLayouts/slideLayout149.xml"/><Relationship Id="rId5" Type="http://schemas.openxmlformats.org/officeDocument/2006/relationships/slideLayout" Target="../slideLayouts/slideLayout88.xml"/><Relationship Id="rId61" Type="http://schemas.openxmlformats.org/officeDocument/2006/relationships/slideLayout" Target="../slideLayouts/slideLayout144.xml"/><Relationship Id="rId19" Type="http://schemas.openxmlformats.org/officeDocument/2006/relationships/slideLayout" Target="../slideLayouts/slideLayout10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48" Type="http://schemas.openxmlformats.org/officeDocument/2006/relationships/slideLayout" Target="../slideLayouts/slideLayout131.xml"/><Relationship Id="rId56" Type="http://schemas.openxmlformats.org/officeDocument/2006/relationships/slideLayout" Target="../slideLayouts/slideLayout139.xml"/><Relationship Id="rId64" Type="http://schemas.openxmlformats.org/officeDocument/2006/relationships/slideLayout" Target="../slideLayouts/slideLayout147.xml"/><Relationship Id="rId8" Type="http://schemas.openxmlformats.org/officeDocument/2006/relationships/slideLayout" Target="../slideLayouts/slideLayout91.xml"/><Relationship Id="rId51" Type="http://schemas.openxmlformats.org/officeDocument/2006/relationships/slideLayout" Target="../slideLayouts/slideLayout134.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59" Type="http://schemas.openxmlformats.org/officeDocument/2006/relationships/slideLayout" Target="../slideLayouts/slideLayout142.xml"/><Relationship Id="rId67" Type="http://schemas.openxmlformats.org/officeDocument/2006/relationships/theme" Target="../theme/theme3.xml"/><Relationship Id="rId20" Type="http://schemas.openxmlformats.org/officeDocument/2006/relationships/slideLayout" Target="../slideLayouts/slideLayout103.xml"/><Relationship Id="rId41" Type="http://schemas.openxmlformats.org/officeDocument/2006/relationships/slideLayout" Target="../slideLayouts/slideLayout124.xml"/><Relationship Id="rId54" Type="http://schemas.openxmlformats.org/officeDocument/2006/relationships/slideLayout" Target="../slideLayouts/slideLayout137.xml"/><Relationship Id="rId62" Type="http://schemas.openxmlformats.org/officeDocument/2006/relationships/slideLayout" Target="../slideLayouts/slideLayout14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49" Type="http://schemas.openxmlformats.org/officeDocument/2006/relationships/slideLayout" Target="../slideLayouts/slideLayout132.xml"/><Relationship Id="rId57" Type="http://schemas.openxmlformats.org/officeDocument/2006/relationships/slideLayout" Target="../slideLayouts/slideLayout140.xml"/><Relationship Id="rId10" Type="http://schemas.openxmlformats.org/officeDocument/2006/relationships/slideLayout" Target="../slideLayouts/slideLayout93.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52" Type="http://schemas.openxmlformats.org/officeDocument/2006/relationships/slideLayout" Target="../slideLayouts/slideLayout135.xml"/><Relationship Id="rId60" Type="http://schemas.openxmlformats.org/officeDocument/2006/relationships/slideLayout" Target="../slideLayouts/slideLayout143.xml"/><Relationship Id="rId65" Type="http://schemas.openxmlformats.org/officeDocument/2006/relationships/slideLayout" Target="../slideLayouts/slideLayout148.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8"/>
            <a:ext cx="9144000"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RU_LOGOTYPE_PMS186.eps"/>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387351" y="142883"/>
            <a:ext cx="1430338"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a:solidFill>
                  <a:srgbClr val="5F5F5F"/>
                </a:solidFill>
                <a:cs typeface="Geneva" charset="0"/>
              </a:defRPr>
            </a:lvl1pPr>
          </a:lstStyle>
          <a:p>
            <a:pPr fontAlgn="base">
              <a:spcBef>
                <a:spcPct val="0"/>
              </a:spcBef>
              <a:spcAft>
                <a:spcPct val="0"/>
              </a:spcAft>
              <a:defRPr/>
            </a:pPr>
            <a:fld id="{94F06B10-230A-2842-997C-D8605B527737}" type="slidenum">
              <a:rPr lang="en-US">
                <a:ea typeface="ヒラギノ角ゴ Pro W3" charset="0"/>
              </a:rPr>
              <a:pPr fontAlgn="base">
                <a:spcBef>
                  <a:spcPct val="0"/>
                </a:spcBef>
                <a:spcAft>
                  <a:spcPct val="0"/>
                </a:spcAft>
                <a:defRPr/>
              </a:pPr>
              <a:t>‹#›</a:t>
            </a:fld>
            <a:endParaRPr lang="en-US">
              <a:ea typeface="ヒラギノ角ゴ Pro W3" charset="0"/>
            </a:endParaRPr>
          </a:p>
        </p:txBody>
      </p:sp>
    </p:spTree>
    <p:extLst>
      <p:ext uri="{BB962C8B-B14F-4D97-AF65-F5344CB8AC3E}">
        <p14:creationId xmlns:p14="http://schemas.microsoft.com/office/powerpoint/2010/main" val="974237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55" r:id="rId12"/>
    <p:sldLayoutId id="2147483856" r:id="rId13"/>
    <p:sldLayoutId id="2147483858" r:id="rId14"/>
  </p:sldLayoutIdLst>
  <p:hf hdr="0" ftr="0"/>
  <p:txStyles>
    <p:titleStyle>
      <a:lvl1pPr algn="l" rtl="0" eaLnBrk="1" fontAlgn="base" hangingPunct="1">
        <a:spcBef>
          <a:spcPct val="0"/>
        </a:spcBef>
        <a:spcAft>
          <a:spcPct val="0"/>
        </a:spcAft>
        <a:defRPr sz="1688">
          <a:solidFill>
            <a:schemeClr val="tx2"/>
          </a:solidFill>
          <a:latin typeface="+mj-lt"/>
          <a:ea typeface="ヒラギノ角ゴ Pro W3" charset="0"/>
          <a:cs typeface="Geneva" charset="0"/>
        </a:defRPr>
      </a:lvl1pPr>
      <a:lvl2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5pPr>
      <a:lvl6pPr marL="257169" algn="l" rtl="0" eaLnBrk="1" fontAlgn="base" hangingPunct="1">
        <a:spcBef>
          <a:spcPct val="0"/>
        </a:spcBef>
        <a:spcAft>
          <a:spcPct val="0"/>
        </a:spcAft>
        <a:defRPr sz="1688">
          <a:solidFill>
            <a:schemeClr val="tx2"/>
          </a:solidFill>
          <a:latin typeface="Arial" charset="0"/>
        </a:defRPr>
      </a:lvl6pPr>
      <a:lvl7pPr marL="514337" algn="l" rtl="0" eaLnBrk="1" fontAlgn="base" hangingPunct="1">
        <a:spcBef>
          <a:spcPct val="0"/>
        </a:spcBef>
        <a:spcAft>
          <a:spcPct val="0"/>
        </a:spcAft>
        <a:defRPr sz="1688">
          <a:solidFill>
            <a:schemeClr val="tx2"/>
          </a:solidFill>
          <a:latin typeface="Arial" charset="0"/>
        </a:defRPr>
      </a:lvl7pPr>
      <a:lvl8pPr marL="771506" algn="l" rtl="0" eaLnBrk="1" fontAlgn="base" hangingPunct="1">
        <a:spcBef>
          <a:spcPct val="0"/>
        </a:spcBef>
        <a:spcAft>
          <a:spcPct val="0"/>
        </a:spcAft>
        <a:defRPr sz="1688">
          <a:solidFill>
            <a:schemeClr val="tx2"/>
          </a:solidFill>
          <a:latin typeface="Arial" charset="0"/>
        </a:defRPr>
      </a:lvl8pPr>
      <a:lvl9pPr marL="1028675" algn="l" rtl="0" eaLnBrk="1" fontAlgn="base" hangingPunct="1">
        <a:spcBef>
          <a:spcPct val="0"/>
        </a:spcBef>
        <a:spcAft>
          <a:spcPct val="0"/>
        </a:spcAft>
        <a:defRPr sz="1688">
          <a:solidFill>
            <a:schemeClr val="tx2"/>
          </a:solidFill>
          <a:latin typeface="Arial" charset="0"/>
        </a:defRPr>
      </a:lvl9pPr>
    </p:titleStyle>
    <p:bodyStyle>
      <a:lvl1pPr marL="192876" indent="-192876" algn="l" rtl="0" eaLnBrk="1" fontAlgn="base" hangingPunct="1">
        <a:spcBef>
          <a:spcPct val="20000"/>
        </a:spcBef>
        <a:spcAft>
          <a:spcPct val="0"/>
        </a:spcAft>
        <a:buChar char="•"/>
        <a:defRPr sz="1238">
          <a:solidFill>
            <a:schemeClr val="tx2"/>
          </a:solidFill>
          <a:latin typeface="+mn-lt"/>
          <a:ea typeface="ヒラギノ角ゴ Pro W3" charset="0"/>
          <a:cs typeface="Geneva" charset="0"/>
        </a:defRPr>
      </a:lvl1pPr>
      <a:lvl2pPr marL="417899" indent="-160731" algn="l" rtl="0" eaLnBrk="1" fontAlgn="base" hangingPunct="1">
        <a:spcBef>
          <a:spcPct val="20000"/>
        </a:spcBef>
        <a:spcAft>
          <a:spcPct val="0"/>
        </a:spcAft>
        <a:buChar char="–"/>
        <a:defRPr>
          <a:solidFill>
            <a:schemeClr val="tx2"/>
          </a:solidFill>
          <a:latin typeface="+mn-lt"/>
          <a:ea typeface="Geneva" charset="0"/>
          <a:cs typeface="Geneva" charset="0"/>
        </a:defRPr>
      </a:lvl2pPr>
      <a:lvl3pPr marL="642921" indent="-128585" algn="l" rtl="0" eaLnBrk="1" fontAlgn="base" hangingPunct="1">
        <a:spcBef>
          <a:spcPct val="20000"/>
        </a:spcBef>
        <a:spcAft>
          <a:spcPct val="0"/>
        </a:spcAft>
        <a:buChar char="•"/>
        <a:defRPr sz="900">
          <a:solidFill>
            <a:schemeClr val="tx2"/>
          </a:solidFill>
          <a:latin typeface="+mn-lt"/>
          <a:ea typeface="Geneva" charset="0"/>
          <a:cs typeface="Geneva" charset="0"/>
        </a:defRPr>
      </a:lvl3pPr>
      <a:lvl4pPr marL="900090" indent="-128585" algn="l" rtl="0" eaLnBrk="1" fontAlgn="base" hangingPunct="1">
        <a:spcBef>
          <a:spcPct val="20000"/>
        </a:spcBef>
        <a:spcAft>
          <a:spcPct val="0"/>
        </a:spcAft>
        <a:buChar char="–"/>
        <a:defRPr sz="788">
          <a:solidFill>
            <a:schemeClr val="tx2"/>
          </a:solidFill>
          <a:latin typeface="+mn-lt"/>
          <a:ea typeface="Geneva" charset="0"/>
          <a:cs typeface="Geneva" charset="0"/>
        </a:defRPr>
      </a:lvl4pPr>
      <a:lvl5pPr marL="1157259" indent="-128585" algn="l" rtl="0" eaLnBrk="1" fontAlgn="base" hangingPunct="1">
        <a:spcBef>
          <a:spcPct val="20000"/>
        </a:spcBef>
        <a:spcAft>
          <a:spcPct val="0"/>
        </a:spcAft>
        <a:buChar char="»"/>
        <a:defRPr sz="788">
          <a:solidFill>
            <a:schemeClr val="tx2"/>
          </a:solidFill>
          <a:latin typeface="+mn-lt"/>
          <a:ea typeface="Geneva" charset="0"/>
          <a:cs typeface="Geneva" charset="0"/>
        </a:defRPr>
      </a:lvl5pPr>
      <a:lvl6pPr marL="1414427" indent="-128585" algn="l" rtl="0" eaLnBrk="1" fontAlgn="base" hangingPunct="1">
        <a:spcBef>
          <a:spcPct val="20000"/>
        </a:spcBef>
        <a:spcAft>
          <a:spcPct val="0"/>
        </a:spcAft>
        <a:buChar char="»"/>
        <a:defRPr sz="788">
          <a:solidFill>
            <a:srgbClr val="5F5F5F"/>
          </a:solidFill>
          <a:latin typeface="+mn-lt"/>
        </a:defRPr>
      </a:lvl6pPr>
      <a:lvl7pPr marL="1671596" indent="-128585" algn="l" rtl="0" eaLnBrk="1" fontAlgn="base" hangingPunct="1">
        <a:spcBef>
          <a:spcPct val="20000"/>
        </a:spcBef>
        <a:spcAft>
          <a:spcPct val="0"/>
        </a:spcAft>
        <a:buChar char="»"/>
        <a:defRPr sz="788">
          <a:solidFill>
            <a:srgbClr val="5F5F5F"/>
          </a:solidFill>
          <a:latin typeface="+mn-lt"/>
        </a:defRPr>
      </a:lvl7pPr>
      <a:lvl8pPr marL="1928765" indent="-128585" algn="l" rtl="0" eaLnBrk="1" fontAlgn="base" hangingPunct="1">
        <a:spcBef>
          <a:spcPct val="20000"/>
        </a:spcBef>
        <a:spcAft>
          <a:spcPct val="0"/>
        </a:spcAft>
        <a:buChar char="»"/>
        <a:defRPr sz="788">
          <a:solidFill>
            <a:srgbClr val="5F5F5F"/>
          </a:solidFill>
          <a:latin typeface="+mn-lt"/>
        </a:defRPr>
      </a:lvl8pPr>
      <a:lvl9pPr marL="2185933" indent="-128585" algn="l" rtl="0" eaLnBrk="1" fontAlgn="base" hangingPunct="1">
        <a:spcBef>
          <a:spcPct val="20000"/>
        </a:spcBef>
        <a:spcAft>
          <a:spcPct val="0"/>
        </a:spcAft>
        <a:buChar char="»"/>
        <a:defRPr sz="788">
          <a:solidFill>
            <a:srgbClr val="5F5F5F"/>
          </a:solidFill>
          <a:latin typeface="+mn-lt"/>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840" y="487680"/>
            <a:ext cx="7772400"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 name="Text Placeholder 9"/>
          <p:cNvSpPr>
            <a:spLocks noGrp="1"/>
          </p:cNvSpPr>
          <p:nvPr>
            <p:ph type="body" idx="1"/>
          </p:nvPr>
        </p:nvSpPr>
        <p:spPr>
          <a:xfrm>
            <a:off x="497840" y="1600204"/>
            <a:ext cx="7772400" cy="452543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713436" y="6356664"/>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
        <p:nvSpPr>
          <p:cNvPr id="6" name="TextBox 5"/>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extLst>
      <p:ext uri="{BB962C8B-B14F-4D97-AF65-F5344CB8AC3E}">
        <p14:creationId xmlns:p14="http://schemas.microsoft.com/office/powerpoint/2010/main" val="17202272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 id="2147483773" r:id="rId61"/>
    <p:sldLayoutId id="2147483774" r:id="rId62"/>
    <p:sldLayoutId id="2147483775" r:id="rId63"/>
    <p:sldLayoutId id="2147483776" r:id="rId64"/>
    <p:sldLayoutId id="2147483777" r:id="rId65"/>
    <p:sldLayoutId id="2147483778" r:id="rId66"/>
    <p:sldLayoutId id="2147483779" r:id="rId67"/>
    <p:sldLayoutId id="2147483781" r:id="rId68"/>
    <p:sldLayoutId id="2147483782" r:id="rId69"/>
  </p:sldLayoutIdLst>
  <p:hf hdr="0" ftr="0" dt="0"/>
  <p:txStyles>
    <p:titleStyle>
      <a:lvl1pPr algn="l" defTabSz="457178" rtl="0" eaLnBrk="1" latinLnBrk="0" hangingPunct="1">
        <a:lnSpc>
          <a:spcPct val="100000"/>
        </a:lnSpc>
        <a:spcBef>
          <a:spcPct val="0"/>
        </a:spcBef>
        <a:buNone/>
        <a:defRPr sz="2200" kern="1200">
          <a:solidFill>
            <a:schemeClr val="tx2"/>
          </a:solidFill>
          <a:latin typeface="+mj-lt"/>
          <a:ea typeface="+mj-ea"/>
          <a:cs typeface="+mj-cs"/>
        </a:defRPr>
      </a:lvl1pPr>
    </p:titleStyle>
    <p:bodyStyle>
      <a:lvl1pPr marL="0" marR="0" indent="0" algn="l" defTabSz="457178" rtl="0" eaLnBrk="1" fontAlgn="auto" latinLnBrk="0" hangingPunct="1">
        <a:lnSpc>
          <a:spcPct val="100000"/>
        </a:lnSpc>
        <a:spcBef>
          <a:spcPts val="300"/>
        </a:spcBef>
        <a:spcAft>
          <a:spcPts val="300"/>
        </a:spcAft>
        <a:buClrTx/>
        <a:buSzTx/>
        <a:buFont typeface="Arial"/>
        <a:buNone/>
        <a:tabLst/>
        <a:defRPr sz="2000" kern="1200">
          <a:solidFill>
            <a:schemeClr val="tx1"/>
          </a:solidFill>
          <a:latin typeface="+mn-lt"/>
          <a:ea typeface="+mn-ea"/>
          <a:cs typeface="+mn-cs"/>
        </a:defRPr>
      </a:lvl1pPr>
      <a:lvl2pPr marL="229785" marR="0" indent="-229785" algn="l" defTabSz="457178" rtl="0" eaLnBrk="1" fontAlgn="auto" latinLnBrk="0" hangingPunct="1">
        <a:lnSpc>
          <a:spcPct val="100000"/>
        </a:lnSpc>
        <a:spcBef>
          <a:spcPts val="0"/>
        </a:spcBef>
        <a:spcAft>
          <a:spcPts val="450"/>
        </a:spcAft>
        <a:buClrTx/>
        <a:buSzTx/>
        <a:buFont typeface="Arial"/>
        <a:buChar char="•"/>
        <a:tabLst/>
        <a:defRPr sz="2000" kern="1200">
          <a:solidFill>
            <a:schemeClr val="tx1"/>
          </a:solidFill>
          <a:latin typeface="+mn-lt"/>
          <a:ea typeface="+mn-ea"/>
          <a:cs typeface="+mn-cs"/>
        </a:defRPr>
      </a:lvl2pPr>
      <a:lvl3pPr marL="454003" marR="0" indent="-223826"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3pPr>
      <a:lvl4pPr marL="684179"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4pPr>
      <a:lvl5pPr marL="914355"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840" y="487680"/>
            <a:ext cx="7772400" cy="792480"/>
          </a:xfrm>
          <a:prstGeom prst="rect">
            <a:avLst/>
          </a:prstGeom>
        </p:spPr>
        <p:txBody>
          <a:bodyPr vert="horz" lIns="0" tIns="0" rIns="0" bIns="0" rtlCol="0" anchor="t" anchorCtr="0">
            <a:normAutofit/>
          </a:bodyPr>
          <a:lstStyle/>
          <a:p>
            <a:r>
              <a:rPr lang="en-US" dirty="0"/>
              <a:t>Click to edit Master title style</a:t>
            </a:r>
          </a:p>
        </p:txBody>
      </p:sp>
      <p:sp>
        <p:nvSpPr>
          <p:cNvPr id="10" name="Text Placeholder 9"/>
          <p:cNvSpPr>
            <a:spLocks noGrp="1"/>
          </p:cNvSpPr>
          <p:nvPr>
            <p:ph type="body" idx="1"/>
          </p:nvPr>
        </p:nvSpPr>
        <p:spPr>
          <a:xfrm>
            <a:off x="497840" y="1600204"/>
            <a:ext cx="7772400" cy="452543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713436" y="6356664"/>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
        <p:nvSpPr>
          <p:cNvPr id="6" name="TextBox 5"/>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extLst>
      <p:ext uri="{BB962C8B-B14F-4D97-AF65-F5344CB8AC3E}">
        <p14:creationId xmlns:p14="http://schemas.microsoft.com/office/powerpoint/2010/main" val="21173085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 id="2147483818" r:id="rId35"/>
    <p:sldLayoutId id="2147483819" r:id="rId36"/>
    <p:sldLayoutId id="2147483820" r:id="rId37"/>
    <p:sldLayoutId id="2147483821" r:id="rId38"/>
    <p:sldLayoutId id="2147483822" r:id="rId39"/>
    <p:sldLayoutId id="2147483823" r:id="rId40"/>
    <p:sldLayoutId id="2147483824" r:id="rId41"/>
    <p:sldLayoutId id="2147483825" r:id="rId42"/>
    <p:sldLayoutId id="2147483826" r:id="rId43"/>
    <p:sldLayoutId id="2147483827" r:id="rId44"/>
    <p:sldLayoutId id="2147483828" r:id="rId45"/>
    <p:sldLayoutId id="2147483829" r:id="rId46"/>
    <p:sldLayoutId id="2147483830" r:id="rId47"/>
    <p:sldLayoutId id="2147483831" r:id="rId48"/>
    <p:sldLayoutId id="2147483832" r:id="rId49"/>
    <p:sldLayoutId id="2147483833" r:id="rId50"/>
    <p:sldLayoutId id="2147483834" r:id="rId51"/>
    <p:sldLayoutId id="2147483835" r:id="rId52"/>
    <p:sldLayoutId id="2147483836" r:id="rId53"/>
    <p:sldLayoutId id="2147483837" r:id="rId54"/>
    <p:sldLayoutId id="2147483838" r:id="rId55"/>
    <p:sldLayoutId id="2147483839" r:id="rId56"/>
    <p:sldLayoutId id="2147483840" r:id="rId57"/>
    <p:sldLayoutId id="2147483841" r:id="rId58"/>
    <p:sldLayoutId id="2147483842" r:id="rId59"/>
    <p:sldLayoutId id="2147483843" r:id="rId60"/>
    <p:sldLayoutId id="2147483844" r:id="rId61"/>
    <p:sldLayoutId id="2147483845" r:id="rId62"/>
    <p:sldLayoutId id="2147483846" r:id="rId63"/>
    <p:sldLayoutId id="2147483847" r:id="rId64"/>
    <p:sldLayoutId id="2147483848" r:id="rId65"/>
    <p:sldLayoutId id="2147483849" r:id="rId66"/>
  </p:sldLayoutIdLst>
  <p:hf hdr="0" ftr="0" dt="0"/>
  <p:txStyles>
    <p:titleStyle>
      <a:lvl1pPr algn="l" defTabSz="457178"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marR="0" indent="0" algn="l" defTabSz="457178" rtl="0" eaLnBrk="1" fontAlgn="auto" latinLnBrk="0" hangingPunct="1">
        <a:lnSpc>
          <a:spcPct val="100000"/>
        </a:lnSpc>
        <a:spcBef>
          <a:spcPts val="300"/>
        </a:spcBef>
        <a:spcAft>
          <a:spcPts val="300"/>
        </a:spcAft>
        <a:buClrTx/>
        <a:buSzTx/>
        <a:buFont typeface="Arial"/>
        <a:buNone/>
        <a:tabLst/>
        <a:defRPr sz="2000" kern="1200">
          <a:solidFill>
            <a:schemeClr val="tx1"/>
          </a:solidFill>
          <a:latin typeface="+mn-lt"/>
          <a:ea typeface="+mn-ea"/>
          <a:cs typeface="+mn-cs"/>
        </a:defRPr>
      </a:lvl1pPr>
      <a:lvl2pPr marL="229785" marR="0" indent="-229785" algn="l" defTabSz="457178" rtl="0" eaLnBrk="1" fontAlgn="auto" latinLnBrk="0" hangingPunct="1">
        <a:lnSpc>
          <a:spcPct val="100000"/>
        </a:lnSpc>
        <a:spcBef>
          <a:spcPts val="0"/>
        </a:spcBef>
        <a:spcAft>
          <a:spcPts val="450"/>
        </a:spcAft>
        <a:buClrTx/>
        <a:buSzTx/>
        <a:buFont typeface="Arial"/>
        <a:buChar char="•"/>
        <a:tabLst/>
        <a:defRPr sz="2000" kern="1200">
          <a:solidFill>
            <a:schemeClr val="tx1"/>
          </a:solidFill>
          <a:latin typeface="+mn-lt"/>
          <a:ea typeface="+mn-ea"/>
          <a:cs typeface="+mn-cs"/>
        </a:defRPr>
      </a:lvl2pPr>
      <a:lvl3pPr marL="454003" marR="0" indent="-223826"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3pPr>
      <a:lvl4pPr marL="684179"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4pPr>
      <a:lvl5pPr marL="914355"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F22AC9-DBA4-40C3-8E4B-6010DFC6AFAD}"/>
              </a:ext>
            </a:extLst>
          </p:cNvPr>
          <p:cNvSpPr>
            <a:spLocks noGrp="1"/>
          </p:cNvSpPr>
          <p:nvPr>
            <p:ph type="subTitle" idx="1"/>
          </p:nvPr>
        </p:nvSpPr>
        <p:spPr>
          <a:xfrm>
            <a:off x="813460" y="3969328"/>
            <a:ext cx="6400800" cy="1752600"/>
          </a:xfrm>
        </p:spPr>
        <p:txBody>
          <a:bodyPr>
            <a:normAutofit/>
          </a:bodyPr>
          <a:lstStyle/>
          <a:p>
            <a:pPr algn="l"/>
            <a:endParaRPr lang="en-US" dirty="0">
              <a:solidFill>
                <a:schemeClr val="tx1">
                  <a:alpha val="70000"/>
                </a:schemeClr>
              </a:solidFill>
            </a:endParaRPr>
          </a:p>
          <a:p>
            <a:pPr algn="l"/>
            <a:r>
              <a:rPr lang="en-US" sz="1600" dirty="0">
                <a:solidFill>
                  <a:schemeClr val="tx1">
                    <a:alpha val="70000"/>
                  </a:schemeClr>
                </a:solidFill>
              </a:rPr>
              <a:t>Lu Zhang, Qi Liu and Heejae Lee </a:t>
            </a:r>
          </a:p>
        </p:txBody>
      </p:sp>
      <p:sp>
        <p:nvSpPr>
          <p:cNvPr id="2" name="Title 1">
            <a:extLst>
              <a:ext uri="{FF2B5EF4-FFF2-40B4-BE49-F238E27FC236}">
                <a16:creationId xmlns:a16="http://schemas.microsoft.com/office/drawing/2014/main" id="{CF9EE9F8-8293-4AF7-8C44-7DB6CAC4E792}"/>
              </a:ext>
            </a:extLst>
          </p:cNvPr>
          <p:cNvSpPr>
            <a:spLocks noGrp="1"/>
          </p:cNvSpPr>
          <p:nvPr>
            <p:ph type="ctrTitle"/>
          </p:nvPr>
        </p:nvSpPr>
        <p:spPr/>
        <p:txBody>
          <a:bodyPr>
            <a:normAutofit fontScale="90000"/>
          </a:bodyPr>
          <a:lstStyle/>
          <a:p>
            <a:pPr algn="l"/>
            <a:r>
              <a:rPr lang="en-US" sz="5200" dirty="0"/>
              <a:t>Visual Audit Exploratory Data Analysis: Framework and Demonstration</a:t>
            </a:r>
          </a:p>
        </p:txBody>
      </p:sp>
    </p:spTree>
    <p:extLst>
      <p:ext uri="{BB962C8B-B14F-4D97-AF65-F5344CB8AC3E}">
        <p14:creationId xmlns:p14="http://schemas.microsoft.com/office/powerpoint/2010/main" val="204452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C2F1-9BFF-9743-BE41-8342280578FE}"/>
              </a:ext>
            </a:extLst>
          </p:cNvPr>
          <p:cNvSpPr>
            <a:spLocks noGrp="1"/>
          </p:cNvSpPr>
          <p:nvPr>
            <p:ph type="title"/>
          </p:nvPr>
        </p:nvSpPr>
        <p:spPr/>
        <p:txBody>
          <a:bodyPr>
            <a:normAutofit fontScale="90000"/>
          </a:bodyPr>
          <a:lstStyle/>
          <a:p>
            <a:br>
              <a:rPr lang="en-US" dirty="0"/>
            </a:br>
            <a:r>
              <a:rPr lang="en-US" b="1" dirty="0">
                <a:solidFill>
                  <a:schemeClr val="tx1"/>
                </a:solidFill>
              </a:rPr>
              <a:t>Monthly Revenue Seasonal Analysis (Fig 2)</a:t>
            </a:r>
            <a:br>
              <a:rPr lang="en-US" b="1" dirty="0">
                <a:solidFill>
                  <a:schemeClr val="tx1"/>
                </a:solidFill>
              </a:rPr>
            </a:br>
            <a:endParaRPr lang="en-US" b="1" dirty="0">
              <a:solidFill>
                <a:schemeClr val="tx1"/>
              </a:solidFill>
            </a:endParaRPr>
          </a:p>
        </p:txBody>
      </p:sp>
      <p:pic>
        <p:nvPicPr>
          <p:cNvPr id="7" name="Content Placeholder 6">
            <a:extLst>
              <a:ext uri="{FF2B5EF4-FFF2-40B4-BE49-F238E27FC236}">
                <a16:creationId xmlns:a16="http://schemas.microsoft.com/office/drawing/2014/main" id="{C8A0EC0A-788B-AE4F-BF9B-9F3710BAC807}"/>
              </a:ext>
            </a:extLst>
          </p:cNvPr>
          <p:cNvPicPr>
            <a:picLocks noGrp="1" noChangeAspect="1"/>
          </p:cNvPicPr>
          <p:nvPr>
            <p:ph idx="1"/>
          </p:nvPr>
        </p:nvPicPr>
        <p:blipFill>
          <a:blip r:embed="rId2"/>
          <a:stretch>
            <a:fillRect/>
          </a:stretch>
        </p:blipFill>
        <p:spPr>
          <a:xfrm>
            <a:off x="923786" y="1282882"/>
            <a:ext cx="7296428" cy="5575118"/>
          </a:xfrm>
        </p:spPr>
      </p:pic>
    </p:spTree>
    <p:extLst>
      <p:ext uri="{BB962C8B-B14F-4D97-AF65-F5344CB8AC3E}">
        <p14:creationId xmlns:p14="http://schemas.microsoft.com/office/powerpoint/2010/main" val="43425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A84B1-3264-F845-9E2A-A700DB22B6C8}"/>
              </a:ext>
            </a:extLst>
          </p:cNvPr>
          <p:cNvSpPr>
            <a:spLocks noGrp="1"/>
          </p:cNvSpPr>
          <p:nvPr>
            <p:ph type="title"/>
          </p:nvPr>
        </p:nvSpPr>
        <p:spPr/>
        <p:txBody>
          <a:bodyPr/>
          <a:lstStyle/>
          <a:p>
            <a:br>
              <a:rPr lang="en-US" b="1" dirty="0">
                <a:solidFill>
                  <a:schemeClr val="tx1"/>
                </a:solidFill>
              </a:rPr>
            </a:br>
            <a:r>
              <a:rPr lang="en-US" b="1" dirty="0">
                <a:solidFill>
                  <a:schemeClr val="tx1"/>
                </a:solidFill>
              </a:rPr>
              <a:t>Customized Visual Audit Process Model</a:t>
            </a:r>
            <a:br>
              <a:rPr lang="en-US" dirty="0">
                <a:solidFill>
                  <a:schemeClr val="tx1"/>
                </a:solidFill>
              </a:rPr>
            </a:br>
            <a:endParaRPr lang="en-US" dirty="0"/>
          </a:p>
        </p:txBody>
      </p:sp>
      <p:pic>
        <p:nvPicPr>
          <p:cNvPr id="5" name="Content Placeholder 4">
            <a:extLst>
              <a:ext uri="{FF2B5EF4-FFF2-40B4-BE49-F238E27FC236}">
                <a16:creationId xmlns:a16="http://schemas.microsoft.com/office/drawing/2014/main" id="{1F6CB656-A83C-5E48-919A-76993D4F204D}"/>
              </a:ext>
            </a:extLst>
          </p:cNvPr>
          <p:cNvPicPr>
            <a:picLocks noGrp="1" noChangeAspect="1"/>
          </p:cNvPicPr>
          <p:nvPr>
            <p:ph idx="1"/>
          </p:nvPr>
        </p:nvPicPr>
        <p:blipFill>
          <a:blip r:embed="rId3"/>
          <a:stretch>
            <a:fillRect/>
          </a:stretch>
        </p:blipFill>
        <p:spPr>
          <a:xfrm>
            <a:off x="1187532" y="1523999"/>
            <a:ext cx="6760625" cy="5197475"/>
          </a:xfrm>
          <a:prstGeom prst="rect">
            <a:avLst/>
          </a:prstGeom>
        </p:spPr>
      </p:pic>
      <p:sp>
        <p:nvSpPr>
          <p:cNvPr id="4" name="Slide Number Placeholder 3">
            <a:extLst>
              <a:ext uri="{FF2B5EF4-FFF2-40B4-BE49-F238E27FC236}">
                <a16:creationId xmlns:a16="http://schemas.microsoft.com/office/drawing/2014/main" id="{BD976F0C-D9D5-B14D-81B7-94B0AB770BF8}"/>
              </a:ext>
            </a:extLst>
          </p:cNvPr>
          <p:cNvSpPr>
            <a:spLocks noGrp="1"/>
          </p:cNvSpPr>
          <p:nvPr>
            <p:ph type="sldNum" sz="quarter" idx="10"/>
          </p:nvPr>
        </p:nvSpPr>
        <p:spPr/>
        <p:txBody>
          <a:bodyPr/>
          <a:lstStyle/>
          <a:p>
            <a:pPr>
              <a:defRPr/>
            </a:pPr>
            <a:fld id="{45488343-B159-074D-B355-B61FD1A20D53}" type="slidenum">
              <a:rPr lang="en-US" smtClean="0"/>
              <a:pPr>
                <a:defRPr/>
              </a:pPr>
              <a:t>11</a:t>
            </a:fld>
            <a:endParaRPr lang="en-US"/>
          </a:p>
        </p:txBody>
      </p:sp>
    </p:spTree>
    <p:extLst>
      <p:ext uri="{BB962C8B-B14F-4D97-AF65-F5344CB8AC3E}">
        <p14:creationId xmlns:p14="http://schemas.microsoft.com/office/powerpoint/2010/main" val="68100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3460-CA66-2942-9123-40D8297C9619}"/>
              </a:ext>
            </a:extLst>
          </p:cNvPr>
          <p:cNvSpPr>
            <a:spLocks noGrp="1"/>
          </p:cNvSpPr>
          <p:nvPr>
            <p:ph type="title"/>
          </p:nvPr>
        </p:nvSpPr>
        <p:spPr/>
        <p:txBody>
          <a:bodyPr>
            <a:normAutofit fontScale="90000"/>
          </a:bodyPr>
          <a:lstStyle/>
          <a:p>
            <a:br>
              <a:rPr lang="en-US" dirty="0"/>
            </a:br>
            <a:endParaRPr lang="en-US" dirty="0"/>
          </a:p>
        </p:txBody>
      </p:sp>
      <p:pic>
        <p:nvPicPr>
          <p:cNvPr id="6" name="Content Placeholder 5">
            <a:extLst>
              <a:ext uri="{FF2B5EF4-FFF2-40B4-BE49-F238E27FC236}">
                <a16:creationId xmlns:a16="http://schemas.microsoft.com/office/drawing/2014/main" id="{35B440DA-3FEC-5C4B-B2A1-9AD948EDCA10}"/>
              </a:ext>
            </a:extLst>
          </p:cNvPr>
          <p:cNvPicPr>
            <a:picLocks noGrp="1" noChangeAspect="1"/>
          </p:cNvPicPr>
          <p:nvPr>
            <p:ph idx="1"/>
          </p:nvPr>
        </p:nvPicPr>
        <p:blipFill>
          <a:blip r:embed="rId2"/>
          <a:stretch>
            <a:fillRect/>
          </a:stretch>
        </p:blipFill>
        <p:spPr>
          <a:xfrm>
            <a:off x="1496291" y="1499853"/>
            <a:ext cx="6697683" cy="5358147"/>
          </a:xfrm>
        </p:spPr>
      </p:pic>
      <p:sp>
        <p:nvSpPr>
          <p:cNvPr id="4" name="Title 1">
            <a:extLst>
              <a:ext uri="{FF2B5EF4-FFF2-40B4-BE49-F238E27FC236}">
                <a16:creationId xmlns:a16="http://schemas.microsoft.com/office/drawing/2014/main" id="{6C959E44-801A-6D4F-8679-56A27D3653D1}"/>
              </a:ext>
            </a:extLst>
          </p:cNvPr>
          <p:cNvSpPr txBox="1">
            <a:spLocks/>
          </p:cNvSpPr>
          <p:nvPr/>
        </p:nvSpPr>
        <p:spPr bwMode="auto">
          <a:xfrm>
            <a:off x="300842" y="691815"/>
            <a:ext cx="8229600" cy="8080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37500" lnSpcReduction="20000"/>
          </a:bodyPr>
          <a:lstStyle>
            <a:lvl1pPr algn="l" rtl="0" eaLnBrk="1" fontAlgn="base" hangingPunct="1">
              <a:spcBef>
                <a:spcPct val="0"/>
              </a:spcBef>
              <a:spcAft>
                <a:spcPct val="0"/>
              </a:spcAft>
              <a:defRPr sz="2800">
                <a:solidFill>
                  <a:schemeClr val="tx2"/>
                </a:solidFill>
                <a:latin typeface="+mj-lt"/>
                <a:ea typeface="ヒラギノ角ゴ Pro W3" charset="0"/>
                <a:cs typeface="Geneva" charset="0"/>
              </a:defRPr>
            </a:lvl1pPr>
            <a:lvl2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5pPr>
            <a:lvl6pPr marL="257169" algn="l" rtl="0" eaLnBrk="1" fontAlgn="base" hangingPunct="1">
              <a:spcBef>
                <a:spcPct val="0"/>
              </a:spcBef>
              <a:spcAft>
                <a:spcPct val="0"/>
              </a:spcAft>
              <a:defRPr sz="1688">
                <a:solidFill>
                  <a:schemeClr val="tx2"/>
                </a:solidFill>
                <a:latin typeface="Arial" charset="0"/>
              </a:defRPr>
            </a:lvl6pPr>
            <a:lvl7pPr marL="514337" algn="l" rtl="0" eaLnBrk="1" fontAlgn="base" hangingPunct="1">
              <a:spcBef>
                <a:spcPct val="0"/>
              </a:spcBef>
              <a:spcAft>
                <a:spcPct val="0"/>
              </a:spcAft>
              <a:defRPr sz="1688">
                <a:solidFill>
                  <a:schemeClr val="tx2"/>
                </a:solidFill>
                <a:latin typeface="Arial" charset="0"/>
              </a:defRPr>
            </a:lvl7pPr>
            <a:lvl8pPr marL="771506" algn="l" rtl="0" eaLnBrk="1" fontAlgn="base" hangingPunct="1">
              <a:spcBef>
                <a:spcPct val="0"/>
              </a:spcBef>
              <a:spcAft>
                <a:spcPct val="0"/>
              </a:spcAft>
              <a:defRPr sz="1688">
                <a:solidFill>
                  <a:schemeClr val="tx2"/>
                </a:solidFill>
                <a:latin typeface="Arial" charset="0"/>
              </a:defRPr>
            </a:lvl8pPr>
            <a:lvl9pPr marL="1028675" algn="l" rtl="0" eaLnBrk="1" fontAlgn="base" hangingPunct="1">
              <a:spcBef>
                <a:spcPct val="0"/>
              </a:spcBef>
              <a:spcAft>
                <a:spcPct val="0"/>
              </a:spcAft>
              <a:defRPr sz="1688">
                <a:solidFill>
                  <a:schemeClr val="tx2"/>
                </a:solidFill>
                <a:latin typeface="Arial" charset="0"/>
              </a:defRPr>
            </a:lvl9pPr>
          </a:lstStyle>
          <a:p>
            <a:br>
              <a:rPr lang="en-US" kern="0" dirty="0"/>
            </a:br>
            <a:r>
              <a:rPr lang="en-US" sz="4800" b="1" kern="0" dirty="0">
                <a:solidFill>
                  <a:schemeClr val="tx1"/>
                </a:solidFill>
              </a:rPr>
              <a:t>Monthly Revenue Analysis on Exceptional Revenue Adjustment Accounts</a:t>
            </a:r>
            <a:br>
              <a:rPr lang="en-US" sz="4800" b="1" kern="0" dirty="0">
                <a:solidFill>
                  <a:schemeClr val="tx1"/>
                </a:solidFill>
              </a:rPr>
            </a:br>
            <a:endParaRPr lang="en-US" sz="3000" b="1" kern="0" dirty="0">
              <a:solidFill>
                <a:schemeClr val="tx1"/>
              </a:solidFill>
            </a:endParaRPr>
          </a:p>
          <a:p>
            <a:r>
              <a:rPr lang="en-US" sz="3700" b="1" kern="0" dirty="0">
                <a:solidFill>
                  <a:schemeClr val="tx1"/>
                </a:solidFill>
              </a:rPr>
              <a:t>Dashboard 1 with fig 3 and fig 4</a:t>
            </a:r>
            <a:endParaRPr lang="en-US" b="1" kern="0" dirty="0">
              <a:solidFill>
                <a:schemeClr val="tx1"/>
              </a:solidFill>
            </a:endParaRPr>
          </a:p>
        </p:txBody>
      </p:sp>
    </p:spTree>
    <p:extLst>
      <p:ext uri="{BB962C8B-B14F-4D97-AF65-F5344CB8AC3E}">
        <p14:creationId xmlns:p14="http://schemas.microsoft.com/office/powerpoint/2010/main" val="261971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495B-A389-6B42-828D-0211ACCAA584}"/>
              </a:ext>
            </a:extLst>
          </p:cNvPr>
          <p:cNvSpPr>
            <a:spLocks noGrp="1"/>
          </p:cNvSpPr>
          <p:nvPr>
            <p:ph type="title"/>
          </p:nvPr>
        </p:nvSpPr>
        <p:spPr/>
        <p:txBody>
          <a:bodyPr/>
          <a:lstStyle/>
          <a:p>
            <a:r>
              <a:rPr lang="en-US" b="1" dirty="0">
                <a:solidFill>
                  <a:schemeClr val="tx1"/>
                </a:solidFill>
              </a:rPr>
              <a:t>Customized Visual Audit Process Model</a:t>
            </a:r>
            <a:endParaRPr lang="en-US" dirty="0"/>
          </a:p>
        </p:txBody>
      </p:sp>
      <p:pic>
        <p:nvPicPr>
          <p:cNvPr id="9" name="Content Placeholder 8">
            <a:extLst>
              <a:ext uri="{FF2B5EF4-FFF2-40B4-BE49-F238E27FC236}">
                <a16:creationId xmlns:a16="http://schemas.microsoft.com/office/drawing/2014/main" id="{515A92D6-F73E-1849-B834-90F36B8E6B3A}"/>
              </a:ext>
            </a:extLst>
          </p:cNvPr>
          <p:cNvPicPr>
            <a:picLocks noGrp="1" noChangeAspect="1"/>
          </p:cNvPicPr>
          <p:nvPr>
            <p:ph sz="half" idx="1"/>
          </p:nvPr>
        </p:nvPicPr>
        <p:blipFill>
          <a:blip r:embed="rId2"/>
          <a:stretch>
            <a:fillRect/>
          </a:stretch>
        </p:blipFill>
        <p:spPr>
          <a:xfrm>
            <a:off x="0" y="1982930"/>
            <a:ext cx="4514370" cy="3431407"/>
          </a:xfrm>
          <a:prstGeom prst="rect">
            <a:avLst/>
          </a:prstGeom>
        </p:spPr>
      </p:pic>
      <p:pic>
        <p:nvPicPr>
          <p:cNvPr id="10" name="Content Placeholder 9">
            <a:extLst>
              <a:ext uri="{FF2B5EF4-FFF2-40B4-BE49-F238E27FC236}">
                <a16:creationId xmlns:a16="http://schemas.microsoft.com/office/drawing/2014/main" id="{CA680878-8B05-3C4C-95E1-B9CC99402FED}"/>
              </a:ext>
            </a:extLst>
          </p:cNvPr>
          <p:cNvPicPr>
            <a:picLocks noGrp="1" noChangeAspect="1"/>
          </p:cNvPicPr>
          <p:nvPr>
            <p:ph sz="half" idx="2"/>
          </p:nvPr>
        </p:nvPicPr>
        <p:blipFill>
          <a:blip r:embed="rId3"/>
          <a:stretch>
            <a:fillRect/>
          </a:stretch>
        </p:blipFill>
        <p:spPr>
          <a:xfrm>
            <a:off x="4591842" y="1846206"/>
            <a:ext cx="4552158" cy="3568131"/>
          </a:xfrm>
          <a:prstGeom prst="rect">
            <a:avLst/>
          </a:prstGeom>
        </p:spPr>
      </p:pic>
      <p:sp>
        <p:nvSpPr>
          <p:cNvPr id="4" name="Slide Number Placeholder 3">
            <a:extLst>
              <a:ext uri="{FF2B5EF4-FFF2-40B4-BE49-F238E27FC236}">
                <a16:creationId xmlns:a16="http://schemas.microsoft.com/office/drawing/2014/main" id="{4BE865A0-6784-1A44-9515-8D6ACA9C5CF0}"/>
              </a:ext>
            </a:extLst>
          </p:cNvPr>
          <p:cNvSpPr>
            <a:spLocks noGrp="1"/>
          </p:cNvSpPr>
          <p:nvPr>
            <p:ph type="sldNum" sz="quarter" idx="10"/>
          </p:nvPr>
        </p:nvSpPr>
        <p:spPr/>
        <p:txBody>
          <a:bodyPr/>
          <a:lstStyle/>
          <a:p>
            <a:pPr>
              <a:defRPr/>
            </a:pPr>
            <a:fld id="{45488343-B159-074D-B355-B61FD1A20D53}" type="slidenum">
              <a:rPr lang="en-US" smtClean="0"/>
              <a:pPr>
                <a:defRPr/>
              </a:pPr>
              <a:t>13</a:t>
            </a:fld>
            <a:endParaRPr lang="en-US"/>
          </a:p>
        </p:txBody>
      </p:sp>
    </p:spTree>
    <p:extLst>
      <p:ext uri="{BB962C8B-B14F-4D97-AF65-F5344CB8AC3E}">
        <p14:creationId xmlns:p14="http://schemas.microsoft.com/office/powerpoint/2010/main" val="402946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3460-CA66-2942-9123-40D8297C9619}"/>
              </a:ext>
            </a:extLst>
          </p:cNvPr>
          <p:cNvSpPr>
            <a:spLocks noGrp="1"/>
          </p:cNvSpPr>
          <p:nvPr>
            <p:ph type="title"/>
          </p:nvPr>
        </p:nvSpPr>
        <p:spPr/>
        <p:txBody>
          <a:bodyPr>
            <a:normAutofit fontScale="90000"/>
          </a:bodyPr>
          <a:lstStyle/>
          <a:p>
            <a:br>
              <a:rPr lang="en-US" dirty="0"/>
            </a:br>
            <a:br>
              <a:rPr lang="en-US" dirty="0"/>
            </a:br>
            <a:endParaRPr lang="en-US" dirty="0"/>
          </a:p>
        </p:txBody>
      </p:sp>
      <p:pic>
        <p:nvPicPr>
          <p:cNvPr id="6" name="Content Placeholder 5">
            <a:extLst>
              <a:ext uri="{FF2B5EF4-FFF2-40B4-BE49-F238E27FC236}">
                <a16:creationId xmlns:a16="http://schemas.microsoft.com/office/drawing/2014/main" id="{8444CDDA-03C7-4847-A1F6-BB45AE8A1292}"/>
              </a:ext>
            </a:extLst>
          </p:cNvPr>
          <p:cNvPicPr>
            <a:picLocks noGrp="1" noChangeAspect="1"/>
          </p:cNvPicPr>
          <p:nvPr>
            <p:ph idx="1"/>
          </p:nvPr>
        </p:nvPicPr>
        <p:blipFill>
          <a:blip r:embed="rId2"/>
          <a:stretch>
            <a:fillRect/>
          </a:stretch>
        </p:blipFill>
        <p:spPr>
          <a:xfrm>
            <a:off x="1448790" y="1518853"/>
            <a:ext cx="6673932" cy="5339147"/>
          </a:xfrm>
        </p:spPr>
      </p:pic>
      <p:sp>
        <p:nvSpPr>
          <p:cNvPr id="4" name="Title 1">
            <a:extLst>
              <a:ext uri="{FF2B5EF4-FFF2-40B4-BE49-F238E27FC236}">
                <a16:creationId xmlns:a16="http://schemas.microsoft.com/office/drawing/2014/main" id="{C0239DB4-3795-6D41-A106-3E8B500E3F31}"/>
              </a:ext>
            </a:extLst>
          </p:cNvPr>
          <p:cNvSpPr txBox="1">
            <a:spLocks/>
          </p:cNvSpPr>
          <p:nvPr/>
        </p:nvSpPr>
        <p:spPr bwMode="auto">
          <a:xfrm>
            <a:off x="142504" y="710815"/>
            <a:ext cx="8874826" cy="8080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tx2"/>
                </a:solidFill>
                <a:latin typeface="+mj-lt"/>
                <a:ea typeface="ヒラギノ角ゴ Pro W3" charset="0"/>
                <a:cs typeface="Geneva" charset="0"/>
              </a:defRPr>
            </a:lvl1pPr>
            <a:lvl2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5pPr>
            <a:lvl6pPr marL="257169" algn="l" rtl="0" eaLnBrk="1" fontAlgn="base" hangingPunct="1">
              <a:spcBef>
                <a:spcPct val="0"/>
              </a:spcBef>
              <a:spcAft>
                <a:spcPct val="0"/>
              </a:spcAft>
              <a:defRPr sz="1688">
                <a:solidFill>
                  <a:schemeClr val="tx2"/>
                </a:solidFill>
                <a:latin typeface="Arial" charset="0"/>
              </a:defRPr>
            </a:lvl6pPr>
            <a:lvl7pPr marL="514337" algn="l" rtl="0" eaLnBrk="1" fontAlgn="base" hangingPunct="1">
              <a:spcBef>
                <a:spcPct val="0"/>
              </a:spcBef>
              <a:spcAft>
                <a:spcPct val="0"/>
              </a:spcAft>
              <a:defRPr sz="1688">
                <a:solidFill>
                  <a:schemeClr val="tx2"/>
                </a:solidFill>
                <a:latin typeface="Arial" charset="0"/>
              </a:defRPr>
            </a:lvl7pPr>
            <a:lvl8pPr marL="771506" algn="l" rtl="0" eaLnBrk="1" fontAlgn="base" hangingPunct="1">
              <a:spcBef>
                <a:spcPct val="0"/>
              </a:spcBef>
              <a:spcAft>
                <a:spcPct val="0"/>
              </a:spcAft>
              <a:defRPr sz="1688">
                <a:solidFill>
                  <a:schemeClr val="tx2"/>
                </a:solidFill>
                <a:latin typeface="Arial" charset="0"/>
              </a:defRPr>
            </a:lvl8pPr>
            <a:lvl9pPr marL="1028675" algn="l" rtl="0" eaLnBrk="1" fontAlgn="base" hangingPunct="1">
              <a:spcBef>
                <a:spcPct val="0"/>
              </a:spcBef>
              <a:spcAft>
                <a:spcPct val="0"/>
              </a:spcAft>
              <a:defRPr sz="1688">
                <a:solidFill>
                  <a:schemeClr val="tx2"/>
                </a:solidFill>
                <a:latin typeface="Arial" charset="0"/>
              </a:defRPr>
            </a:lvl9pPr>
          </a:lstStyle>
          <a:p>
            <a:r>
              <a:rPr lang="en-US" sz="2400" b="1" kern="0" dirty="0">
                <a:solidFill>
                  <a:schemeClr val="tx1"/>
                </a:solidFill>
              </a:rPr>
              <a:t>Analyze Exceptions using Dashboard</a:t>
            </a:r>
          </a:p>
          <a:p>
            <a:r>
              <a:rPr lang="en-US" sz="1800" kern="0" dirty="0">
                <a:solidFill>
                  <a:schemeClr val="tx1"/>
                </a:solidFill>
              </a:rPr>
              <a:t>Dashboard including fig 5</a:t>
            </a:r>
          </a:p>
        </p:txBody>
      </p:sp>
    </p:spTree>
    <p:extLst>
      <p:ext uri="{BB962C8B-B14F-4D97-AF65-F5344CB8AC3E}">
        <p14:creationId xmlns:p14="http://schemas.microsoft.com/office/powerpoint/2010/main" val="409935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C49B-B171-1E4C-A08D-0B7BE6D68CF5}"/>
              </a:ext>
            </a:extLst>
          </p:cNvPr>
          <p:cNvSpPr>
            <a:spLocks noGrp="1"/>
          </p:cNvSpPr>
          <p:nvPr>
            <p:ph type="title"/>
          </p:nvPr>
        </p:nvSpPr>
        <p:spPr/>
        <p:txBody>
          <a:bodyPr/>
          <a:lstStyle/>
          <a:p>
            <a:r>
              <a:rPr lang="en-US" b="1" dirty="0">
                <a:solidFill>
                  <a:schemeClr val="tx1"/>
                </a:solidFill>
              </a:rPr>
              <a:t>Customized Visual Audit Process Model</a:t>
            </a:r>
            <a:endParaRPr lang="en-US" dirty="0"/>
          </a:p>
        </p:txBody>
      </p:sp>
      <p:sp>
        <p:nvSpPr>
          <p:cNvPr id="4" name="Slide Number Placeholder 3">
            <a:extLst>
              <a:ext uri="{FF2B5EF4-FFF2-40B4-BE49-F238E27FC236}">
                <a16:creationId xmlns:a16="http://schemas.microsoft.com/office/drawing/2014/main" id="{728B404E-8826-E944-96CF-543E22CD858C}"/>
              </a:ext>
            </a:extLst>
          </p:cNvPr>
          <p:cNvSpPr>
            <a:spLocks noGrp="1"/>
          </p:cNvSpPr>
          <p:nvPr>
            <p:ph type="sldNum" sz="quarter" idx="10"/>
          </p:nvPr>
        </p:nvSpPr>
        <p:spPr/>
        <p:txBody>
          <a:bodyPr/>
          <a:lstStyle/>
          <a:p>
            <a:pPr>
              <a:defRPr/>
            </a:pPr>
            <a:fld id="{45488343-B159-074D-B355-B61FD1A20D53}" type="slidenum">
              <a:rPr lang="en-US" smtClean="0"/>
              <a:pPr>
                <a:defRPr/>
              </a:pPr>
              <a:t>15</a:t>
            </a:fld>
            <a:endParaRPr lang="en-US"/>
          </a:p>
        </p:txBody>
      </p:sp>
      <p:pic>
        <p:nvPicPr>
          <p:cNvPr id="7" name="Content Placeholder 6">
            <a:extLst>
              <a:ext uri="{FF2B5EF4-FFF2-40B4-BE49-F238E27FC236}">
                <a16:creationId xmlns:a16="http://schemas.microsoft.com/office/drawing/2014/main" id="{D274BA0E-4D09-7846-9B68-6443A31AFFAF}"/>
              </a:ext>
            </a:extLst>
          </p:cNvPr>
          <p:cNvPicPr>
            <a:picLocks noGrp="1" noChangeAspect="1"/>
          </p:cNvPicPr>
          <p:nvPr>
            <p:ph idx="1"/>
          </p:nvPr>
        </p:nvPicPr>
        <p:blipFill>
          <a:blip r:embed="rId2"/>
          <a:stretch>
            <a:fillRect/>
          </a:stretch>
        </p:blipFill>
        <p:spPr>
          <a:xfrm>
            <a:off x="620748" y="1417638"/>
            <a:ext cx="7608852" cy="5445618"/>
          </a:xfrm>
          <a:prstGeom prst="rect">
            <a:avLst/>
          </a:prstGeom>
        </p:spPr>
      </p:pic>
    </p:spTree>
    <p:extLst>
      <p:ext uri="{BB962C8B-B14F-4D97-AF65-F5344CB8AC3E}">
        <p14:creationId xmlns:p14="http://schemas.microsoft.com/office/powerpoint/2010/main" val="105254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86074" y="2037244"/>
            <a:ext cx="4219575" cy="808038"/>
          </a:xfrm>
        </p:spPr>
        <p:txBody>
          <a:bodyPr/>
          <a:lstStyle/>
          <a:p>
            <a:pPr>
              <a:lnSpc>
                <a:spcPct val="250000"/>
              </a:lnSpc>
            </a:pPr>
            <a:r>
              <a:rPr lang="en-US" altLang="zh-TW" b="1" dirty="0">
                <a:solidFill>
                  <a:schemeClr val="tx1"/>
                </a:solidFill>
              </a:rPr>
              <a:t>Thank you!!!</a:t>
            </a:r>
            <a:br>
              <a:rPr lang="en-US" altLang="zh-TW" b="1" dirty="0">
                <a:solidFill>
                  <a:schemeClr val="tx1"/>
                </a:solidFill>
              </a:rPr>
            </a:br>
            <a:r>
              <a:rPr lang="en-US" altLang="zh-TW" b="1" dirty="0">
                <a:solidFill>
                  <a:schemeClr val="tx1"/>
                </a:solidFill>
              </a:rPr>
              <a:t>Questions?</a:t>
            </a:r>
            <a:endParaRPr lang="zh-TW" altLang="en-US" sz="4000" b="1" dirty="0">
              <a:solidFill>
                <a:schemeClr val="tx1"/>
              </a:solidFill>
            </a:endParaRPr>
          </a:p>
        </p:txBody>
      </p:sp>
      <p:sp>
        <p:nvSpPr>
          <p:cNvPr id="4" name="投影片編號版面配置區 3"/>
          <p:cNvSpPr>
            <a:spLocks noGrp="1"/>
          </p:cNvSpPr>
          <p:nvPr>
            <p:ph type="sldNum" sz="quarter" idx="10"/>
          </p:nvPr>
        </p:nvSpPr>
        <p:spPr/>
        <p:txBody>
          <a:bodyPr/>
          <a:lstStyle/>
          <a:p>
            <a:pPr>
              <a:defRPr/>
            </a:pPr>
            <a:fld id="{45488343-B159-074D-B355-B61FD1A20D53}" type="slidenum">
              <a:rPr lang="en-US" smtClean="0"/>
              <a:pPr>
                <a:defRPr/>
              </a:pPr>
              <a:t>16</a:t>
            </a:fld>
            <a:endParaRPr lang="en-US"/>
          </a:p>
        </p:txBody>
      </p:sp>
    </p:spTree>
    <p:extLst>
      <p:ext uri="{BB962C8B-B14F-4D97-AF65-F5344CB8AC3E}">
        <p14:creationId xmlns:p14="http://schemas.microsoft.com/office/powerpoint/2010/main" val="326596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34E6-688D-423D-BA15-3C13B98BA165}"/>
              </a:ext>
            </a:extLst>
          </p:cNvPr>
          <p:cNvSpPr>
            <a:spLocks noGrp="1"/>
          </p:cNvSpPr>
          <p:nvPr>
            <p:ph type="title"/>
          </p:nvPr>
        </p:nvSpPr>
        <p:spPr/>
        <p:txBody>
          <a:bodyPr/>
          <a:lstStyle/>
          <a:p>
            <a:r>
              <a:rPr lang="en-US" b="1" dirty="0">
                <a:solidFill>
                  <a:schemeClr val="tx1"/>
                </a:solidFill>
              </a:rPr>
              <a:t>Introduction</a:t>
            </a:r>
          </a:p>
        </p:txBody>
      </p:sp>
      <p:sp>
        <p:nvSpPr>
          <p:cNvPr id="3" name="Content Placeholder 2">
            <a:extLst>
              <a:ext uri="{FF2B5EF4-FFF2-40B4-BE49-F238E27FC236}">
                <a16:creationId xmlns:a16="http://schemas.microsoft.com/office/drawing/2014/main" id="{BFEB6729-CF04-435A-A40A-4850DB95FC1C}"/>
              </a:ext>
            </a:extLst>
          </p:cNvPr>
          <p:cNvSpPr>
            <a:spLocks noGrp="1"/>
          </p:cNvSpPr>
          <p:nvPr>
            <p:ph idx="1"/>
          </p:nvPr>
        </p:nvSpPr>
        <p:spPr/>
        <p:txBody>
          <a:bodyPr/>
          <a:lstStyle/>
          <a:p>
            <a:r>
              <a:rPr lang="en-US" dirty="0">
                <a:solidFill>
                  <a:schemeClr val="tx1"/>
                </a:solidFill>
              </a:rPr>
              <a:t>Using Exploratory Data Analysis with interactive data visualization can help auditors unearth hidden patterns and exceptions. This feature enables auditors go beyond the existing audit objectives and find new risk indicators. </a:t>
            </a:r>
          </a:p>
          <a:p>
            <a:r>
              <a:rPr lang="en-US" dirty="0">
                <a:solidFill>
                  <a:schemeClr val="tx1"/>
                </a:solidFill>
              </a:rPr>
              <a:t>However, there are only few studies that examine how interactive visualization should be applied in accounting, especially in auditing. </a:t>
            </a:r>
          </a:p>
          <a:p>
            <a:r>
              <a:rPr lang="en-US" dirty="0">
                <a:solidFill>
                  <a:schemeClr val="tx1"/>
                </a:solidFill>
              </a:rPr>
              <a:t>Examine how interactive visualization can be used in auditing and suggest novel framework for visual audit.</a:t>
            </a:r>
          </a:p>
          <a:p>
            <a:r>
              <a:rPr lang="en-US" dirty="0">
                <a:solidFill>
                  <a:schemeClr val="tx1"/>
                </a:solidFill>
              </a:rPr>
              <a:t>Demonstrate six visual audits using a large hospital database. </a:t>
            </a:r>
          </a:p>
        </p:txBody>
      </p:sp>
    </p:spTree>
    <p:extLst>
      <p:ext uri="{BB962C8B-B14F-4D97-AF65-F5344CB8AC3E}">
        <p14:creationId xmlns:p14="http://schemas.microsoft.com/office/powerpoint/2010/main" val="225920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30FA83E-8973-8A4A-BF8C-5EBC96165CDF}"/>
              </a:ext>
            </a:extLst>
          </p:cNvPr>
          <p:cNvPicPr>
            <a:picLocks noGrp="1" noChangeAspect="1"/>
          </p:cNvPicPr>
          <p:nvPr>
            <p:ph idx="1"/>
          </p:nvPr>
        </p:nvPicPr>
        <p:blipFill>
          <a:blip r:embed="rId2"/>
          <a:stretch>
            <a:fillRect/>
          </a:stretch>
        </p:blipFill>
        <p:spPr>
          <a:xfrm>
            <a:off x="1057835" y="609600"/>
            <a:ext cx="8086165" cy="6248400"/>
          </a:xfrm>
        </p:spPr>
      </p:pic>
      <p:sp>
        <p:nvSpPr>
          <p:cNvPr id="2" name="Title 1">
            <a:extLst>
              <a:ext uri="{FF2B5EF4-FFF2-40B4-BE49-F238E27FC236}">
                <a16:creationId xmlns:a16="http://schemas.microsoft.com/office/drawing/2014/main" id="{028991A5-6C30-804A-9A99-E82D17A4D3F9}"/>
              </a:ext>
            </a:extLst>
          </p:cNvPr>
          <p:cNvSpPr>
            <a:spLocks noGrp="1"/>
          </p:cNvSpPr>
          <p:nvPr>
            <p:ph type="title"/>
          </p:nvPr>
        </p:nvSpPr>
        <p:spPr>
          <a:xfrm>
            <a:off x="0" y="609600"/>
            <a:ext cx="3705101" cy="808038"/>
          </a:xfrm>
        </p:spPr>
        <p:txBody>
          <a:bodyPr/>
          <a:lstStyle/>
          <a:p>
            <a:r>
              <a:rPr lang="en-US" sz="2400" b="1" dirty="0">
                <a:solidFill>
                  <a:schemeClr val="tx1"/>
                </a:solidFill>
              </a:rPr>
              <a:t>Visual Audit Triangle</a:t>
            </a:r>
          </a:p>
        </p:txBody>
      </p:sp>
      <p:sp>
        <p:nvSpPr>
          <p:cNvPr id="4" name="Slide Number Placeholder 3">
            <a:extLst>
              <a:ext uri="{FF2B5EF4-FFF2-40B4-BE49-F238E27FC236}">
                <a16:creationId xmlns:a16="http://schemas.microsoft.com/office/drawing/2014/main" id="{262C0189-4654-684C-ABD4-F2BA15B6BC19}"/>
              </a:ext>
            </a:extLst>
          </p:cNvPr>
          <p:cNvSpPr>
            <a:spLocks noGrp="1"/>
          </p:cNvSpPr>
          <p:nvPr>
            <p:ph type="sldNum" sz="quarter" idx="10"/>
          </p:nvPr>
        </p:nvSpPr>
        <p:spPr/>
        <p:txBody>
          <a:bodyPr/>
          <a:lstStyle/>
          <a:p>
            <a:pPr>
              <a:defRPr/>
            </a:pPr>
            <a:fld id="{45488343-B159-074D-B355-B61FD1A20D53}" type="slidenum">
              <a:rPr lang="en-US" smtClean="0"/>
              <a:pPr>
                <a:defRPr/>
              </a:pPr>
              <a:t>3</a:t>
            </a:fld>
            <a:endParaRPr lang="en-US"/>
          </a:p>
        </p:txBody>
      </p:sp>
      <p:sp>
        <p:nvSpPr>
          <p:cNvPr id="3" name="TextBox 2">
            <a:extLst>
              <a:ext uri="{FF2B5EF4-FFF2-40B4-BE49-F238E27FC236}">
                <a16:creationId xmlns:a16="http://schemas.microsoft.com/office/drawing/2014/main" id="{B7B0E33F-B7F0-ED47-BFB7-44FEDC7D3B81}"/>
              </a:ext>
            </a:extLst>
          </p:cNvPr>
          <p:cNvSpPr txBox="1"/>
          <p:nvPr/>
        </p:nvSpPr>
        <p:spPr>
          <a:xfrm>
            <a:off x="308758" y="1555668"/>
            <a:ext cx="294508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3 Components</a:t>
            </a:r>
          </a:p>
          <a:p>
            <a:pPr marL="285750" indent="-285750">
              <a:buFont typeface="Arial" panose="020B0604020202020204" pitchFamily="34" charset="0"/>
              <a:buChar char="•"/>
            </a:pPr>
            <a:r>
              <a:rPr lang="en-US" dirty="0"/>
              <a:t>6 Flows</a:t>
            </a:r>
          </a:p>
          <a:p>
            <a:pPr marL="285750" indent="-285750">
              <a:buFont typeface="Arial" panose="020B0604020202020204" pitchFamily="34" charset="0"/>
              <a:buChar char="•"/>
            </a:pPr>
            <a:r>
              <a:rPr lang="en-US" dirty="0"/>
              <a:t>9 Sub-components </a:t>
            </a:r>
          </a:p>
          <a:p>
            <a:pPr marL="742950" lvl="1" indent="-285750">
              <a:buFont typeface="Arial" panose="020B0604020202020204" pitchFamily="34" charset="0"/>
              <a:buChar char="•"/>
            </a:pPr>
            <a:r>
              <a:rPr lang="en-US" dirty="0"/>
              <a:t>2 sub-objectives</a:t>
            </a:r>
          </a:p>
          <a:p>
            <a:pPr marL="742950" lvl="1" indent="-285750">
              <a:buFont typeface="Arial" panose="020B0604020202020204" pitchFamily="34" charset="0"/>
              <a:buChar char="•"/>
            </a:pPr>
            <a:r>
              <a:rPr lang="en-US" dirty="0"/>
              <a:t>2 sample features</a:t>
            </a:r>
          </a:p>
          <a:p>
            <a:pPr marL="742950" lvl="1" indent="-285750">
              <a:buFont typeface="Arial" panose="020B0604020202020204" pitchFamily="34" charset="0"/>
              <a:buChar char="•"/>
            </a:pPr>
            <a:r>
              <a:rPr lang="en-US" dirty="0"/>
              <a:t>5 graph designs </a:t>
            </a:r>
          </a:p>
          <a:p>
            <a:endParaRPr lang="en-US" dirty="0"/>
          </a:p>
        </p:txBody>
      </p:sp>
    </p:spTree>
    <p:extLst>
      <p:ext uri="{BB962C8B-B14F-4D97-AF65-F5344CB8AC3E}">
        <p14:creationId xmlns:p14="http://schemas.microsoft.com/office/powerpoint/2010/main" val="185674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147B-E08B-514B-BF4B-E794A314A7BE}"/>
              </a:ext>
            </a:extLst>
          </p:cNvPr>
          <p:cNvSpPr>
            <a:spLocks noGrp="1"/>
          </p:cNvSpPr>
          <p:nvPr>
            <p:ph type="title"/>
          </p:nvPr>
        </p:nvSpPr>
        <p:spPr/>
        <p:txBody>
          <a:bodyPr/>
          <a:lstStyle/>
          <a:p>
            <a:r>
              <a:rPr lang="en-US" b="1" dirty="0">
                <a:solidFill>
                  <a:schemeClr val="tx1"/>
                </a:solidFill>
              </a:rPr>
              <a:t>Zoom – In Approach for Interaction </a:t>
            </a:r>
          </a:p>
        </p:txBody>
      </p:sp>
      <p:sp>
        <p:nvSpPr>
          <p:cNvPr id="4" name="Slide Number Placeholder 3">
            <a:extLst>
              <a:ext uri="{FF2B5EF4-FFF2-40B4-BE49-F238E27FC236}">
                <a16:creationId xmlns:a16="http://schemas.microsoft.com/office/drawing/2014/main" id="{14FF197F-5BDA-3B46-AD61-2EDD509F087F}"/>
              </a:ext>
            </a:extLst>
          </p:cNvPr>
          <p:cNvSpPr>
            <a:spLocks noGrp="1"/>
          </p:cNvSpPr>
          <p:nvPr>
            <p:ph type="sldNum" sz="quarter" idx="10"/>
          </p:nvPr>
        </p:nvSpPr>
        <p:spPr/>
        <p:txBody>
          <a:bodyPr/>
          <a:lstStyle/>
          <a:p>
            <a:pPr>
              <a:defRPr/>
            </a:pPr>
            <a:fld id="{45488343-B159-074D-B355-B61FD1A20D53}" type="slidenum">
              <a:rPr lang="en-US" smtClean="0"/>
              <a:pPr>
                <a:defRPr/>
              </a:pPr>
              <a:t>4</a:t>
            </a:fld>
            <a:endParaRPr lang="en-US"/>
          </a:p>
        </p:txBody>
      </p:sp>
      <p:pic>
        <p:nvPicPr>
          <p:cNvPr id="7" name="Content Placeholder 6">
            <a:extLst>
              <a:ext uri="{FF2B5EF4-FFF2-40B4-BE49-F238E27FC236}">
                <a16:creationId xmlns:a16="http://schemas.microsoft.com/office/drawing/2014/main" id="{45474040-E282-774E-8A75-FC30CAF671CB}"/>
              </a:ext>
            </a:extLst>
          </p:cNvPr>
          <p:cNvPicPr>
            <a:picLocks noGrp="1" noChangeAspect="1"/>
          </p:cNvPicPr>
          <p:nvPr>
            <p:ph idx="1"/>
          </p:nvPr>
        </p:nvPicPr>
        <p:blipFill>
          <a:blip r:embed="rId2"/>
          <a:stretch>
            <a:fillRect/>
          </a:stretch>
        </p:blipFill>
        <p:spPr>
          <a:xfrm>
            <a:off x="312196" y="1524000"/>
            <a:ext cx="8212839" cy="5334000"/>
          </a:xfrm>
        </p:spPr>
      </p:pic>
    </p:spTree>
    <p:extLst>
      <p:ext uri="{BB962C8B-B14F-4D97-AF65-F5344CB8AC3E}">
        <p14:creationId xmlns:p14="http://schemas.microsoft.com/office/powerpoint/2010/main" val="256254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B07E-334B-264F-8BFC-9462243CF381}"/>
              </a:ext>
            </a:extLst>
          </p:cNvPr>
          <p:cNvSpPr>
            <a:spLocks noGrp="1"/>
          </p:cNvSpPr>
          <p:nvPr>
            <p:ph type="title"/>
          </p:nvPr>
        </p:nvSpPr>
        <p:spPr/>
        <p:txBody>
          <a:bodyPr/>
          <a:lstStyle/>
          <a:p>
            <a:r>
              <a:rPr lang="en-US" b="1" dirty="0">
                <a:solidFill>
                  <a:schemeClr val="tx1"/>
                </a:solidFill>
              </a:rPr>
              <a:t>Visual Audit Documentation</a:t>
            </a:r>
          </a:p>
        </p:txBody>
      </p:sp>
      <p:sp>
        <p:nvSpPr>
          <p:cNvPr id="3" name="Content Placeholder 2">
            <a:extLst>
              <a:ext uri="{FF2B5EF4-FFF2-40B4-BE49-F238E27FC236}">
                <a16:creationId xmlns:a16="http://schemas.microsoft.com/office/drawing/2014/main" id="{9DB90273-133A-C04D-BA7D-62ECE682772B}"/>
              </a:ext>
            </a:extLst>
          </p:cNvPr>
          <p:cNvSpPr>
            <a:spLocks noGrp="1"/>
          </p:cNvSpPr>
          <p:nvPr>
            <p:ph idx="1"/>
          </p:nvPr>
        </p:nvSpPr>
        <p:spPr/>
        <p:txBody>
          <a:bodyPr/>
          <a:lstStyle/>
          <a:p>
            <a:r>
              <a:rPr lang="en-US" dirty="0">
                <a:solidFill>
                  <a:schemeClr val="tx1"/>
                </a:solidFill>
              </a:rPr>
              <a:t>Customized Visual Audit Process Models</a:t>
            </a:r>
          </a:p>
          <a:p>
            <a:r>
              <a:rPr lang="en-US" dirty="0">
                <a:solidFill>
                  <a:schemeClr val="tx1"/>
                </a:solidFill>
              </a:rPr>
              <a:t>Visual Audit Automation</a:t>
            </a:r>
          </a:p>
          <a:p>
            <a:r>
              <a:rPr lang="en-US" dirty="0">
                <a:solidFill>
                  <a:schemeClr val="tx1"/>
                </a:solidFill>
              </a:rPr>
              <a:t>Standardized Visual Audit Reports</a:t>
            </a:r>
          </a:p>
          <a:p>
            <a:r>
              <a:rPr lang="en-US" dirty="0">
                <a:solidFill>
                  <a:schemeClr val="tx1"/>
                </a:solidFill>
              </a:rPr>
              <a:t>Visual Financial Statements </a:t>
            </a:r>
          </a:p>
          <a:p>
            <a:endParaRPr lang="en-US" dirty="0">
              <a:solidFill>
                <a:schemeClr val="tx1"/>
              </a:solidFill>
            </a:endParaRPr>
          </a:p>
        </p:txBody>
      </p:sp>
    </p:spTree>
    <p:extLst>
      <p:ext uri="{BB962C8B-B14F-4D97-AF65-F5344CB8AC3E}">
        <p14:creationId xmlns:p14="http://schemas.microsoft.com/office/powerpoint/2010/main" val="166967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EC66-986C-45EE-A809-B891C8F3C4CC}"/>
              </a:ext>
            </a:extLst>
          </p:cNvPr>
          <p:cNvSpPr>
            <a:spLocks noGrp="1"/>
          </p:cNvSpPr>
          <p:nvPr>
            <p:ph type="title"/>
          </p:nvPr>
        </p:nvSpPr>
        <p:spPr/>
        <p:txBody>
          <a:bodyPr/>
          <a:lstStyle/>
          <a:p>
            <a:r>
              <a:rPr lang="en-US" b="1" dirty="0">
                <a:solidFill>
                  <a:schemeClr val="tx1"/>
                </a:solidFill>
              </a:rPr>
              <a:t>Data</a:t>
            </a:r>
          </a:p>
        </p:txBody>
      </p:sp>
      <p:sp>
        <p:nvSpPr>
          <p:cNvPr id="3" name="Content Placeholder 2">
            <a:extLst>
              <a:ext uri="{FF2B5EF4-FFF2-40B4-BE49-F238E27FC236}">
                <a16:creationId xmlns:a16="http://schemas.microsoft.com/office/drawing/2014/main" id="{AFB320D8-A39E-4331-9417-ED3EE2FCADE9}"/>
              </a:ext>
            </a:extLst>
          </p:cNvPr>
          <p:cNvSpPr>
            <a:spLocks noGrp="1"/>
          </p:cNvSpPr>
          <p:nvPr>
            <p:ph idx="1"/>
          </p:nvPr>
        </p:nvSpPr>
        <p:spPr/>
        <p:txBody>
          <a:bodyPr/>
          <a:lstStyle/>
          <a:p>
            <a:r>
              <a:rPr lang="en-US" dirty="0">
                <a:solidFill>
                  <a:schemeClr val="tx1"/>
                </a:solidFill>
              </a:rPr>
              <a:t>Data from 45 hospitals </a:t>
            </a:r>
          </a:p>
          <a:p>
            <a:r>
              <a:rPr lang="en-US" dirty="0">
                <a:solidFill>
                  <a:schemeClr val="tx1"/>
                </a:solidFill>
              </a:rPr>
              <a:t>Select client 11 as a target and perform visual audit</a:t>
            </a:r>
          </a:p>
          <a:p>
            <a:pPr lvl="1"/>
            <a:r>
              <a:rPr lang="en-US" dirty="0">
                <a:solidFill>
                  <a:schemeClr val="tx1"/>
                </a:solidFill>
              </a:rPr>
              <a:t>Midsize hospital (Transaction volume, Number of Accounts)</a:t>
            </a:r>
          </a:p>
          <a:p>
            <a:pPr lvl="1"/>
            <a:r>
              <a:rPr lang="en-US" dirty="0">
                <a:solidFill>
                  <a:schemeClr val="tx1"/>
                </a:solidFill>
              </a:rPr>
              <a:t>High proportion of Bad Debt</a:t>
            </a:r>
          </a:p>
          <a:p>
            <a:r>
              <a:rPr lang="en-US" dirty="0">
                <a:solidFill>
                  <a:schemeClr val="tx1"/>
                </a:solidFill>
              </a:rPr>
              <a:t>Use transactions from 2014 Jan to 2017 Apr for the analysis</a:t>
            </a:r>
          </a:p>
          <a:p>
            <a:pPr lvl="1"/>
            <a:r>
              <a:rPr lang="en-US" dirty="0">
                <a:solidFill>
                  <a:schemeClr val="tx1"/>
                </a:solidFill>
              </a:rPr>
              <a:t>Data integrity issue for previous year data</a:t>
            </a:r>
          </a:p>
          <a:p>
            <a:r>
              <a:rPr lang="en-US" dirty="0">
                <a:solidFill>
                  <a:schemeClr val="tx1"/>
                </a:solidFill>
              </a:rPr>
              <a:t>Total 6,093,847 transactions record for client 11</a:t>
            </a:r>
          </a:p>
          <a:p>
            <a:endParaRPr lang="en-US" dirty="0"/>
          </a:p>
        </p:txBody>
      </p:sp>
    </p:spTree>
    <p:extLst>
      <p:ext uri="{BB962C8B-B14F-4D97-AF65-F5344CB8AC3E}">
        <p14:creationId xmlns:p14="http://schemas.microsoft.com/office/powerpoint/2010/main" val="267196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9CD519-EA3F-4541-9BA5-6C4EAE6B450C}"/>
              </a:ext>
            </a:extLst>
          </p:cNvPr>
          <p:cNvSpPr>
            <a:spLocks noGrp="1"/>
          </p:cNvSpPr>
          <p:nvPr>
            <p:ph type="title"/>
          </p:nvPr>
        </p:nvSpPr>
        <p:spPr>
          <a:xfrm>
            <a:off x="457200" y="609600"/>
            <a:ext cx="8229600" cy="808038"/>
          </a:xfrm>
        </p:spPr>
        <p:txBody>
          <a:bodyPr/>
          <a:lstStyle/>
          <a:p>
            <a:r>
              <a:rPr lang="en-US" b="1" dirty="0">
                <a:solidFill>
                  <a:schemeClr val="tx1"/>
                </a:solidFill>
              </a:rPr>
              <a:t>Visual Audit Demonstration </a:t>
            </a:r>
          </a:p>
        </p:txBody>
      </p:sp>
      <p:sp>
        <p:nvSpPr>
          <p:cNvPr id="8" name="Content Placeholder 7">
            <a:extLst>
              <a:ext uri="{FF2B5EF4-FFF2-40B4-BE49-F238E27FC236}">
                <a16:creationId xmlns:a16="http://schemas.microsoft.com/office/drawing/2014/main" id="{8D182CFD-C2C0-AE4A-A02F-252FBFB37B8D}"/>
              </a:ext>
            </a:extLst>
          </p:cNvPr>
          <p:cNvSpPr>
            <a:spLocks noGrp="1"/>
          </p:cNvSpPr>
          <p:nvPr>
            <p:ph idx="1"/>
          </p:nvPr>
        </p:nvSpPr>
        <p:spPr/>
        <p:txBody>
          <a:bodyPr/>
          <a:lstStyle/>
          <a:p>
            <a:r>
              <a:rPr lang="en-US" dirty="0">
                <a:solidFill>
                  <a:schemeClr val="tx1"/>
                </a:solidFill>
              </a:rPr>
              <a:t>Visual Audit 1: Business Understanding</a:t>
            </a:r>
          </a:p>
          <a:p>
            <a:r>
              <a:rPr lang="en-US" dirty="0">
                <a:solidFill>
                  <a:srgbClr val="FF0000"/>
                </a:solidFill>
              </a:rPr>
              <a:t>Visual Audit 2: Revenue Analysis</a:t>
            </a:r>
          </a:p>
          <a:p>
            <a:r>
              <a:rPr lang="en-US" dirty="0">
                <a:solidFill>
                  <a:schemeClr val="tx1"/>
                </a:solidFill>
              </a:rPr>
              <a:t>Visual Audit 3: Transaction Analysis </a:t>
            </a:r>
          </a:p>
          <a:p>
            <a:r>
              <a:rPr lang="en-US" dirty="0">
                <a:solidFill>
                  <a:schemeClr val="tx1"/>
                </a:solidFill>
              </a:rPr>
              <a:t>Visual Audit 4: Receivable Analysis</a:t>
            </a:r>
          </a:p>
          <a:p>
            <a:r>
              <a:rPr lang="en-US" dirty="0">
                <a:solidFill>
                  <a:schemeClr val="tx1"/>
                </a:solidFill>
              </a:rPr>
              <a:t>Visual Audit 5: Internal Control Test</a:t>
            </a:r>
          </a:p>
          <a:p>
            <a:r>
              <a:rPr lang="en-US" dirty="0">
                <a:solidFill>
                  <a:schemeClr val="tx1"/>
                </a:solidFill>
              </a:rPr>
              <a:t>Visual Audit 6: Analytical Procedure </a:t>
            </a:r>
          </a:p>
          <a:p>
            <a:endParaRPr lang="en-US" dirty="0"/>
          </a:p>
        </p:txBody>
      </p:sp>
    </p:spTree>
    <p:extLst>
      <p:ext uri="{BB962C8B-B14F-4D97-AF65-F5344CB8AC3E}">
        <p14:creationId xmlns:p14="http://schemas.microsoft.com/office/powerpoint/2010/main" val="219633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C2F1-9BFF-9743-BE41-8342280578FE}"/>
              </a:ext>
            </a:extLst>
          </p:cNvPr>
          <p:cNvSpPr>
            <a:spLocks noGrp="1"/>
          </p:cNvSpPr>
          <p:nvPr>
            <p:ph type="title"/>
          </p:nvPr>
        </p:nvSpPr>
        <p:spPr>
          <a:xfrm>
            <a:off x="457199" y="462622"/>
            <a:ext cx="8229600" cy="808038"/>
          </a:xfrm>
        </p:spPr>
        <p:txBody>
          <a:bodyPr>
            <a:normAutofit fontScale="90000"/>
          </a:bodyPr>
          <a:lstStyle/>
          <a:p>
            <a:br>
              <a:rPr lang="en-US" dirty="0"/>
            </a:br>
            <a:r>
              <a:rPr lang="en-US" b="1" dirty="0">
                <a:solidFill>
                  <a:schemeClr val="tx1"/>
                </a:solidFill>
              </a:rPr>
              <a:t>Monthly Revenue Analysis (Fig 1)</a:t>
            </a:r>
            <a:br>
              <a:rPr lang="en-US" b="1" dirty="0">
                <a:solidFill>
                  <a:schemeClr val="tx1"/>
                </a:solidFill>
              </a:rPr>
            </a:br>
            <a:endParaRPr lang="en-US" b="1" dirty="0">
              <a:solidFill>
                <a:schemeClr val="tx1"/>
              </a:solidFill>
            </a:endParaRPr>
          </a:p>
        </p:txBody>
      </p:sp>
      <p:pic>
        <p:nvPicPr>
          <p:cNvPr id="7" name="Content Placeholder 6">
            <a:extLst>
              <a:ext uri="{FF2B5EF4-FFF2-40B4-BE49-F238E27FC236}">
                <a16:creationId xmlns:a16="http://schemas.microsoft.com/office/drawing/2014/main" id="{E6443628-6D7C-564C-BE16-6DED862B5A87}"/>
              </a:ext>
            </a:extLst>
          </p:cNvPr>
          <p:cNvPicPr>
            <a:picLocks noGrp="1" noChangeAspect="1"/>
          </p:cNvPicPr>
          <p:nvPr>
            <p:ph idx="1"/>
          </p:nvPr>
        </p:nvPicPr>
        <p:blipFill>
          <a:blip r:embed="rId2"/>
          <a:stretch>
            <a:fillRect/>
          </a:stretch>
        </p:blipFill>
        <p:spPr>
          <a:xfrm>
            <a:off x="721504" y="1270660"/>
            <a:ext cx="7700991" cy="5587340"/>
          </a:xfrm>
        </p:spPr>
      </p:pic>
    </p:spTree>
    <p:extLst>
      <p:ext uri="{BB962C8B-B14F-4D97-AF65-F5344CB8AC3E}">
        <p14:creationId xmlns:p14="http://schemas.microsoft.com/office/powerpoint/2010/main" val="75291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F9F7-E2CE-F84A-AFF1-9BC3E8FCAE23}"/>
              </a:ext>
            </a:extLst>
          </p:cNvPr>
          <p:cNvSpPr>
            <a:spLocks noGrp="1"/>
          </p:cNvSpPr>
          <p:nvPr>
            <p:ph type="title"/>
          </p:nvPr>
        </p:nvSpPr>
        <p:spPr/>
        <p:txBody>
          <a:bodyPr/>
          <a:lstStyle/>
          <a:p>
            <a:br>
              <a:rPr lang="en-US" dirty="0">
                <a:solidFill>
                  <a:schemeClr val="tx1"/>
                </a:solidFill>
              </a:rPr>
            </a:br>
            <a:r>
              <a:rPr lang="en-US" b="1" dirty="0">
                <a:solidFill>
                  <a:schemeClr val="tx1"/>
                </a:solidFill>
              </a:rPr>
              <a:t>Customized Visual Audit Process Model</a:t>
            </a:r>
            <a:br>
              <a:rPr lang="en-US" dirty="0">
                <a:solidFill>
                  <a:schemeClr val="tx1"/>
                </a:solidFill>
              </a:rPr>
            </a:br>
            <a:endParaRPr lang="en-US" dirty="0"/>
          </a:p>
        </p:txBody>
      </p:sp>
      <p:pic>
        <p:nvPicPr>
          <p:cNvPr id="5" name="Content Placeholder 4">
            <a:extLst>
              <a:ext uri="{FF2B5EF4-FFF2-40B4-BE49-F238E27FC236}">
                <a16:creationId xmlns:a16="http://schemas.microsoft.com/office/drawing/2014/main" id="{F71C75CA-564F-7B46-9779-00A71AFD49FD}"/>
              </a:ext>
            </a:extLst>
          </p:cNvPr>
          <p:cNvPicPr>
            <a:picLocks noGrp="1" noChangeAspect="1"/>
          </p:cNvPicPr>
          <p:nvPr>
            <p:ph idx="1"/>
          </p:nvPr>
        </p:nvPicPr>
        <p:blipFill>
          <a:blip r:embed="rId2"/>
          <a:stretch>
            <a:fillRect/>
          </a:stretch>
        </p:blipFill>
        <p:spPr>
          <a:xfrm>
            <a:off x="1116282" y="1523999"/>
            <a:ext cx="6830398" cy="5197475"/>
          </a:xfrm>
          <a:prstGeom prst="rect">
            <a:avLst/>
          </a:prstGeom>
        </p:spPr>
      </p:pic>
      <p:sp>
        <p:nvSpPr>
          <p:cNvPr id="4" name="Slide Number Placeholder 3">
            <a:extLst>
              <a:ext uri="{FF2B5EF4-FFF2-40B4-BE49-F238E27FC236}">
                <a16:creationId xmlns:a16="http://schemas.microsoft.com/office/drawing/2014/main" id="{44AB1778-3EDD-6D40-BCE5-F3BD6261C45A}"/>
              </a:ext>
            </a:extLst>
          </p:cNvPr>
          <p:cNvSpPr>
            <a:spLocks noGrp="1"/>
          </p:cNvSpPr>
          <p:nvPr>
            <p:ph type="sldNum" sz="quarter" idx="10"/>
          </p:nvPr>
        </p:nvSpPr>
        <p:spPr/>
        <p:txBody>
          <a:bodyPr/>
          <a:lstStyle/>
          <a:p>
            <a:pPr>
              <a:defRPr/>
            </a:pPr>
            <a:fld id="{45488343-B159-074D-B355-B61FD1A20D53}" type="slidenum">
              <a:rPr lang="en-US" smtClean="0"/>
              <a:pPr>
                <a:defRPr/>
              </a:pPr>
              <a:t>9</a:t>
            </a:fld>
            <a:endParaRPr lang="en-US"/>
          </a:p>
        </p:txBody>
      </p:sp>
    </p:spTree>
    <p:extLst>
      <p:ext uri="{BB962C8B-B14F-4D97-AF65-F5344CB8AC3E}">
        <p14:creationId xmlns:p14="http://schemas.microsoft.com/office/powerpoint/2010/main" val="2464208666"/>
      </p:ext>
    </p:extLst>
  </p:cSld>
  <p:clrMapOvr>
    <a:masterClrMapping/>
  </p:clrMapOvr>
</p:sld>
</file>

<file path=ppt/theme/theme1.xml><?xml version="1.0" encoding="utf-8"?>
<a:theme xmlns:a="http://schemas.openxmlformats.org/drawingml/2006/main" name="RU_Template_Arial_G">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ICPA_2018_Arial">
  <a:themeElements>
    <a:clrScheme name="Custom 14">
      <a:dk1>
        <a:sysClr val="windowText" lastClr="000000"/>
      </a:dk1>
      <a:lt1>
        <a:sysClr val="window" lastClr="FFFFFF"/>
      </a:lt1>
      <a:dk2>
        <a:srgbClr val="72246C"/>
      </a:dk2>
      <a:lt2>
        <a:srgbClr val="1D1D1D"/>
      </a:lt2>
      <a:accent1>
        <a:srgbClr val="96146E"/>
      </a:accent1>
      <a:accent2>
        <a:srgbClr val="F0B323"/>
      </a:accent2>
      <a:accent3>
        <a:srgbClr val="41B6E6"/>
      </a:accent3>
      <a:accent4>
        <a:srgbClr val="48A23F"/>
      </a:accent4>
      <a:accent5>
        <a:srgbClr val="72246C"/>
      </a:accent5>
      <a:accent6>
        <a:srgbClr val="DC6B2F"/>
      </a:accent6>
      <a:hlink>
        <a:srgbClr val="3A5DAE"/>
      </a:hlink>
      <a:folHlink>
        <a:srgbClr val="9614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CPA_2018_Arial" id="{B745088C-613D-984A-9A3B-6BE844BDF71D}" vid="{8403AD30-DD56-424D-8024-358304A2F460}"/>
    </a:ext>
  </a:extLst>
</a:theme>
</file>

<file path=ppt/theme/theme3.xml><?xml version="1.0" encoding="utf-8"?>
<a:theme xmlns:a="http://schemas.openxmlformats.org/drawingml/2006/main" name="2_AICPA_2018_Arial">
  <a:themeElements>
    <a:clrScheme name="Custom 14">
      <a:dk1>
        <a:sysClr val="windowText" lastClr="000000"/>
      </a:dk1>
      <a:lt1>
        <a:sysClr val="window" lastClr="FFFFFF"/>
      </a:lt1>
      <a:dk2>
        <a:srgbClr val="72246C"/>
      </a:dk2>
      <a:lt2>
        <a:srgbClr val="1D1D1D"/>
      </a:lt2>
      <a:accent1>
        <a:srgbClr val="96146E"/>
      </a:accent1>
      <a:accent2>
        <a:srgbClr val="F0B323"/>
      </a:accent2>
      <a:accent3>
        <a:srgbClr val="41B6E6"/>
      </a:accent3>
      <a:accent4>
        <a:srgbClr val="48A23F"/>
      </a:accent4>
      <a:accent5>
        <a:srgbClr val="72246C"/>
      </a:accent5>
      <a:accent6>
        <a:srgbClr val="DC6B2F"/>
      </a:accent6>
      <a:hlink>
        <a:srgbClr val="3A5DAE"/>
      </a:hlink>
      <a:folHlink>
        <a:srgbClr val="9614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CPA_2018_Arial" id="{B745088C-613D-984A-9A3B-6BE844BDF71D}" vid="{8403AD30-DD56-424D-8024-358304A2F4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5142</TotalTime>
  <Words>323</Words>
  <Application>Microsoft Macintosh PowerPoint</Application>
  <PresentationFormat>On-screen Show (4:3)</PresentationFormat>
  <Paragraphs>58</Paragraphs>
  <Slides>16</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Courier New</vt:lpstr>
      <vt:lpstr>Lucida Grande</vt:lpstr>
      <vt:lpstr>RU_Template_Arial_G</vt:lpstr>
      <vt:lpstr>1_AICPA_2018_Arial</vt:lpstr>
      <vt:lpstr>2_AICPA_2018_Arial</vt:lpstr>
      <vt:lpstr>Visual Audit Exploratory Data Analysis: Framework and Demonstration</vt:lpstr>
      <vt:lpstr>Introduction</vt:lpstr>
      <vt:lpstr>Visual Audit Triangle</vt:lpstr>
      <vt:lpstr>Zoom – In Approach for Interaction </vt:lpstr>
      <vt:lpstr>Visual Audit Documentation</vt:lpstr>
      <vt:lpstr>Data</vt:lpstr>
      <vt:lpstr>Visual Audit Demonstration </vt:lpstr>
      <vt:lpstr> Monthly Revenue Analysis (Fig 1) </vt:lpstr>
      <vt:lpstr> Customized Visual Audit Process Model </vt:lpstr>
      <vt:lpstr> Monthly Revenue Seasonal Analysis (Fig 2) </vt:lpstr>
      <vt:lpstr> Customized Visual Audit Process Model </vt:lpstr>
      <vt:lpstr> </vt:lpstr>
      <vt:lpstr>Customized Visual Audit Process Model</vt:lpstr>
      <vt:lpstr>  </vt:lpstr>
      <vt:lpstr>Customized Visual Audit Process Model</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and Smart Contract Workshop</dc:title>
  <dc:creator>Abigail Zhang</dc:creator>
  <cp:lastModifiedBy>Lu Zhang</cp:lastModifiedBy>
  <cp:revision>203</cp:revision>
  <cp:lastPrinted>2019-10-26T03:04:48Z</cp:lastPrinted>
  <dcterms:created xsi:type="dcterms:W3CDTF">2018-11-26T02:14:01Z</dcterms:created>
  <dcterms:modified xsi:type="dcterms:W3CDTF">2019-11-07T18:30:22Z</dcterms:modified>
</cp:coreProperties>
</file>